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98209-C911-4381-8749-7DD45A707F2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CB970-0EE4-42E0-99BF-F55C290DF8D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7B795-4E9B-4CA0-BCA7-82E71AB3D8BB}" type="datetimeFigureOut">
              <a:rPr lang="sk-SK" smtClean="0"/>
              <a:pPr/>
              <a:t>11. 1. 2015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D9C68-5AED-4640-A5C6-111CED3A6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image" Target="../media/image53.jpeg"/><Relationship Id="rId7" Type="http://schemas.openxmlformats.org/officeDocument/2006/relationships/image" Target="../media/image57.jpeg"/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71481"/>
            <a:ext cx="6048672" cy="2000263"/>
          </a:xfrm>
        </p:spPr>
        <p:txBody>
          <a:bodyPr>
            <a:normAutofit/>
          </a:bodyPr>
          <a:lstStyle/>
          <a:p>
            <a:r>
              <a:rPr lang="sk-SK" sz="5400" dirty="0" smtClean="0">
                <a:latin typeface="Arial Rounded MT Bold" pitchFamily="34" charset="0"/>
              </a:rPr>
              <a:t>GEOMETRICKÉ TVARY</a:t>
            </a:r>
            <a:endParaRPr lang="sk-SK" sz="5400" dirty="0">
              <a:latin typeface="Arial Rounded MT Bold" pitchFamily="34" charset="0"/>
            </a:endParaRPr>
          </a:p>
        </p:txBody>
      </p:sp>
      <p:pic>
        <p:nvPicPr>
          <p:cNvPr id="2050" name="Picture 2" descr="http://www.highhopes.com/L61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08920"/>
            <a:ext cx="3838575" cy="3048001"/>
          </a:xfrm>
          <a:prstGeom prst="rect">
            <a:avLst/>
          </a:prstGeom>
          <a:noFill/>
        </p:spPr>
      </p:pic>
      <p:pic>
        <p:nvPicPr>
          <p:cNvPr id="2052" name="Picture 4" descr="http://www.sportandplaybase.co.uk/wp-content/uploads/2011/08/Giant-Geometric-Shapes-20-piece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80928"/>
            <a:ext cx="3779912" cy="3371851"/>
          </a:xfrm>
          <a:prstGeom prst="rect">
            <a:avLst/>
          </a:prstGeom>
          <a:noFill/>
        </p:spPr>
      </p:pic>
      <p:sp>
        <p:nvSpPr>
          <p:cNvPr id="44" name="BlokTextu 43"/>
          <p:cNvSpPr txBox="1"/>
          <p:nvPr/>
        </p:nvSpPr>
        <p:spPr>
          <a:xfrm>
            <a:off x="1115616" y="6381328"/>
            <a:ext cx="625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mtClean="0">
                <a:latin typeface="Arial Rounded MT Bold" pitchFamily="34" charset="0"/>
              </a:rPr>
              <a:t>                      Rovinné                     </a:t>
            </a:r>
            <a:r>
              <a:rPr lang="sk-SK" dirty="0" smtClean="0">
                <a:latin typeface="Arial Rounded MT Bold" pitchFamily="34" charset="0"/>
              </a:rPr>
              <a:t>a                      priestorové </a:t>
            </a:r>
            <a:endParaRPr lang="sk-SK" dirty="0">
              <a:latin typeface="Arial Rounded MT Bold" pitchFamily="34" charset="0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4788024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latin typeface="Arial Rounded MT Bold" pitchFamily="34" charset="0"/>
              </a:rPr>
              <a:t>Vypracovala</a:t>
            </a:r>
            <a:r>
              <a:rPr lang="sk-SK" dirty="0" smtClean="0">
                <a:latin typeface="Arial Rounded MT Bold" pitchFamily="34" charset="0"/>
              </a:rPr>
              <a:t>: </a:t>
            </a:r>
            <a:r>
              <a:rPr lang="sk-SK" dirty="0" smtClean="0">
                <a:latin typeface="Arial Rounded MT Bold" pitchFamily="34" charset="0"/>
              </a:rPr>
              <a:t>M</a:t>
            </a:r>
            <a:r>
              <a:rPr lang="sk-SK" dirty="0" smtClean="0">
                <a:latin typeface="Arial Rounded MT Bold" pitchFamily="34" charset="0"/>
              </a:rPr>
              <a:t>gr. Denisa Skokanová</a:t>
            </a:r>
            <a:endParaRPr lang="sk-SK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11560" y="692696"/>
            <a:ext cx="122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KUŽEĽ</a:t>
            </a:r>
            <a:endParaRPr lang="sk-SK" sz="3200" dirty="0">
              <a:solidFill>
                <a:srgbClr val="C00000"/>
              </a:solidFill>
            </a:endParaRPr>
          </a:p>
        </p:txBody>
      </p:sp>
      <p:pic>
        <p:nvPicPr>
          <p:cNvPr id="23554" name="Picture 2" descr="http://program.autiste.cz/images/aplikace/matematika/geometrie/350x350/kuz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2376264" cy="2808312"/>
          </a:xfrm>
          <a:prstGeom prst="rect">
            <a:avLst/>
          </a:prstGeom>
          <a:noFill/>
        </p:spPr>
      </p:pic>
      <p:pic>
        <p:nvPicPr>
          <p:cNvPr id="23556" name="Picture 4" descr="http://www.sportobchod.cz/img/produkty/full/56/56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04664"/>
            <a:ext cx="2381250" cy="3000376"/>
          </a:xfrm>
          <a:prstGeom prst="rect">
            <a:avLst/>
          </a:prstGeom>
          <a:noFill/>
        </p:spPr>
      </p:pic>
      <p:pic>
        <p:nvPicPr>
          <p:cNvPr id="23558" name="Picture 6" descr="https://encrypted-tbn1.gstatic.com/images?q=tbn:ANd9GcS0S_jpVHXQuuscUnP2pUhFCcV962T4RwBALZ6bUsGIKmSO801C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764704"/>
            <a:ext cx="1819275" cy="2505076"/>
          </a:xfrm>
          <a:prstGeom prst="rect">
            <a:avLst/>
          </a:prstGeom>
          <a:noFill/>
        </p:spPr>
      </p:pic>
      <p:sp>
        <p:nvSpPr>
          <p:cNvPr id="23560" name="AutoShape 8" descr="data:image/jpeg;base64,/9j/4AAQSkZJRgABAQAAAQABAAD/2wCEAAkGBxQQEhUUERQUFBQXFBoYGBgYGBYYFxsbFxoYGBoaFR0YHSgsGBwnHRcaITEhJSkrLi4uGB8zODMsNygtLisBCgoKDg0OGxAQGy8kICQsLCwtLSwsNCwsMiwsLCwsLCwsNywsLCwsLDQ1LCwsLCw3LCwsLDcsLCwsLCwsLCwsLP/AABEIAOEA4QMBIgACEQEDEQH/xAAcAAEAAQUBAQAAAAAAAAAAAAAABgEDBAUHAgj/xAA9EAABBAAEBAQEBAUBCAMAAAABAAIDEQQSITEFBkFREyJhgTJScZEHI0JiFKGxwdFyFTNDksLh8PFTc7L/xAAaAQEAAwEBAQAAAAAAAAAAAAAAAgMEAQUG/8QALxEAAgIBBAAEBAYCAwAAAAAAAAECAxEEEiExEyJBUQVhgaFCcZHB0fCCsRQjMv/aAAwDAQACEQMRAD8A7iiIgCIiAIiIAiIgCIiAIiIAiIgCIiAIqErmPPH4qtwsng4NrZHtPne68gr9La3O+u31RLLwgdPRQ3kr8QsPxEBh/Jn6xuI19Y3fqHpv6KY2utNcMFURFwBERAEREAREQBERAEREAREQBERAEREAREQBERAERUtAVVCUtQHnnnAMuDDuBds94Pw+jT379lXZYoLLNGm01momoQRf5v5kBqCB4tzsry06gbECuqiPMHLkeMsvFSMb5XWda1yurdp77habxXPo5naGwdLv10GulqZ8EzSNLiywB8XU9F5e+yWojOLPb1nwyNVcEuk+TiGJgfE/UZHA2KvTWwWn07rrn4cfiM91Q457C0U0SuNPs6DP0I6WsHi/KT8SC3LVfAbBIv8At6KL8f5Um4fHHMQaJLTerSRv7Fe/GyFiwePrNMqZ+V5TPpQG1Vcm/C/n5pDMLiX76RvcdiSaief/AMnrdbrrAVMouLwZCqIi4AiIgCIiAIiIAiIgCIiAIiIAiIgCIiAIiogCtYidsYzPIA7lMRO2Npc8hrQLJPRQTjHETiHhz8wjabjjGjnfud291yTwjTptO7pfItcy84yzZocHHJuQ5+U3poQzTT6lQ5vBp9jE4X303PcnTRSyaaSQ1eVvyt0+/crWYrFtjH31sm63ADQS6upAq9LtYp1buZs+jotjpYbYJL7s8YTg7W6zSNbrsTZrfYf3UkhniDaie0D1Op9StXFh3BwErQ0ljXiiTofmBALXehCyZMIwjX+SkqI44KbLVfhyk/2NnhcQYnA5WuA3F39vVX+fHYd2Ec2e8sjaAA896FpbpoQVHsDE4SsaxxovF71V2f6L1+JfGY8Jhn0DJNIMrXE6Rk6W0f07brkK3nan7Y/M8r4hFQaw+zhmKifC8330I2NdR/5oV9D/AIVc3f7Qw2SU3PEAHH5m9HH16H79V884bCmXzPJr69vXoFNPw65o/gMQG6Nw7yA/69HD6dT2W269Je7R5yPooKqsYTEtlYHsIc0jQjZXlxSTWUCqIi6AiIgCIiAIiIAiIgCIiAIiIAiIgC8udW69KL8ycX3jaaaPjd0+l9u643gtqqdktqMPj/EjM7K34GnQdyP1HuOw91qJS1nmkcG+riB/VeoMLJM0yZxh8PVmZ4GYjvG12w/c72BWHHNhAbwuEkxr71nmPkv0dLWn+kKls9RXQqWytZPE2MDnAYeVj9NRG6N7rsVbS4W0i/hIN0qQRiIySNHhOBAM0zQ6nEF2XDwMJt9G/MTVjuVe4WIOJeMyfBxQ+C2xNC4FodtWdoHmFX1XjhWefCiRjs7rOjw1zJQw5WuOYeUlorMK6Wo8sonY5l/hvGYvPG6Zr3gNcX18RdejzZDXjqLoZgsjEk/X6kn+ijfFsZiCXQwNZFCfKIhBI1+Q6FmYAxg6nz2tzLKcrmw0GR+V8kjskTcvS93uroPcrsW8clldm1cljFSFoLm0CNdiToox+Ik3jRkty+Wi7Lffck1emugW4fxL4vzopmgAvDGSxuDSazDOKeLPQ2hwzXxugcAD9B5hr5iSNBWh10rRcTxLKM2te/E0RLC8NZi8FG6Ahs0YIcz5y06+5B0Ud8M2BlLhuAdPv21WbiuHYnASExBxYdiASK/d2PqrOJ4rLiKZ4Qaf2NeXH3JKKt7nh5T+xhxk67+HPObB4GFldcjjkAHmoUS0uPTbL9l1NfJ3AZDBPHI3QtkDvcG/7L6qweIErGPbs5ocPcWroVKuOEyTL6IimcCIiAIiIAiIgCIiAIiIAiIgCoUta7jnFW4aPM74icrG/M46Aeg9VxtJZZKMXJ7V2Y3MXFxCAxp/McNPQdXFRGIxti/i8VboQfyY9zK+6a4jqLvKNup6K3xLASPZNJM4GaRhp2YgNBNAMA307jqFhjiMOKw0GFnlODxOHyZHOH5bnRtyBzHbOBHQ91Q5NrJ6MoKuCjD/ACf8fIzzh34pwlxpB1tkH/CjHSx+t+1k2Oytcx4J7vC/KdPA1xMkTH+GXXWU7iwNdL6qsf8AGBtVg5uz2zZb+oO3/dMTgMUWl+LxEODhH/xHM8j/AFOGnsEysHHOCWEzDlwWJxQEb2twWDbth4nNzv8A/sc34R6Cyt5E1rGhrAGtAoAAmgOgtRbB4bhs8oghxOMMzrLXZ5qNC8wJ0r+SxsNzE6CWbDSulxUkbwIyxtuc2jeatAQRue6RaRGLXSJY95vqB9VFhiA3wmzNLxDHRjBFsls3K5t3IHaEO169Vl4PjTJy5hZJFKwAlkgp1HYgjcKnEoxMwtcATlIBIBokaHVSfJNrPJpsTG+w8POR2I8sRDLJHnc6ZzTdNHwtJ0002W0fNdEdP/CD6ei1L46LWmOPOPKxsj3+C1lXcQDaLt7DtdFSKQxOIFOslz2tYGNaK/1eXYaOonUqDWeCMJr/AMyJZFxWAN8+YHrYsfyWJDzhgmyVldWnnDAB9t/5KCcY4uZTlbo3t/n/AAtQ+Q610GquXw+M4tTb5M9mxPyEi47gon4mR2GIdE52ZpAIonUjUdDa7tyi1wwcAddiMb/U1/Kl804DHyRODmOog30I+x0K77yLze3FsZHMWtnLbAAyh4A1yDuKNgdle6nCKXeP1KGTFFS1VVkQiIgCIiAIiIAiIgCIiAIqLxNKGglxoDcoC1j8YyGN0khprRZP+FzjmXHycQbIcO0mIeUuLfjoghkW/ua6brI4pzNHiZZYJhkiNiMu0By/FfY337LScH4tHh3+C+TxYbBjeCQ1gNk2K8uutjUdFmtnl7fQ9z4fpXGPixWZLDXtj+S9wDjBlOWaURPZlBFBucNFHxDXmqgMgq1suLYSNmVpaHMeLDXNJy+rgQcrTel6rE47w0Yi54M7XNaC12XK2Qt2DLOZz+uataXrhvEpZWiDFivKXkuLnOk1+EgEa/tPY6KMG08P6M02KMv+2vhfij7fl7mn4hwmNmSXDwM8SORr8rcwDw06t7X19ljc08dwmNeySeTGQFn/AAvBzNvuCdCfVb/jLWxsY9sTmAuNglxc0a1mykhrD23Gij3FfzWgA5XBwc141pzdtD8Q9FN+xllp1Yt8Dc8DwByF8LZMOHinTzHNiHt/YD/ux9fsvIlw+F/Kwr4Y5HHVxJkmee5rUn6lR/EMlnv+KxMsv7W/lsPXUNOv3WLwIxRRAYd0cWMlNPL2OLm3+lgr+fuiSSMNlM48y/v5mXjcO/D4prjiDPLJ/vWuaBljGvQ+TU7dVly8XiGzi7/SHO++ULAbgIcO4tm8XFSnV1NOS/32fMfrdKQcM4ZisQCWsEMFeZziGtDa6UK27BdOwswsGEckzQbzNI0P9x2Wqx+Lc22Mc43oeg13sAakrY8QjcBlwrXvFU0hhGm2aug7BauLlXFSPyuzMb1e8kCuvqT6KMpJF7cZMxeP8EEbY3RA5nMzObvtuW9tlHoQLt219910niPD8rRGx4prQ0usk5R0++pWw4DyJhn5pJHCVskZZRFZCdy3XRw7/wCVCv4pGvKnyVX0RUVJHJXP10HsFtuF417GiRsmV8Lw+Mb0SRmodjufdZnHOEM4c+SGWnk6tcNLbu0+g7+uij4mp2Zvr9iKO69lSU47l0zCfRnI/NbOIw3o2ZukjL2PRzf2lSUL5l5Z44/BTsmisUdW38TDu099P6Ar6O4PxFmKhZNEbY9tj+4PYg6LLZDazjRmoiKBwIiIAiIgCIiAIi8veACToBqfZAeZpA0FziAALJOwA7rm3NfM7pXujZ5Y21WnmJ0pzaBzCzVdjauc6czmUmGLSOw0u1vNYIIr9Neuuqi7zQLxXlIrUaE6hpN7VZBrrSi2a6qkvNL9D25kbxRZ+YCOlk3trdkjYdC3TQheMTy+Xs8XDEuGzoz8bT/1DWwexCwZcdYy5Ka0O1Gt2fhde3muvl0Hoq4PiRhJfG/LrewGYkfC4aaWNa2JBG9LPZXGZ6Gn1F2me6vp+n7Gx5d5gdhz4UxIbtZJDmehNEhnoFv+LSeIwxsja+2hwBtjDdkOGWyT1t5C1bsRBjIw6SMNcRqf1A/Xr7rX4zAzZAyKcmMbNJo10BI3HoVVGe1YfKL7Z1W2Ka8ks8+32PXDuPZmsY/NcYyhjRmz6EXR0a4X8S1XFcOYqfHYbfmYXB2RxvQ16LzDwaVrrc00AdWvaDtpRKkfCeUsRimBrGRwxHdziXE+v7iuxluWPUtnOqqe6Mlh9+xF4+Idx7qS8G5UmxuUhjo2ghwkdbfdlan+X1U85f5Ew2FouHjSfM8Ch/pbsFJZpQwWdAFfCEvxHn6r4hCXlrj9WReLl/D4KPPPnxDxt4hzW79rToFruOcfJZUxZGz5BqTW2nZWOaeOnMcvxagdQ0enr3Kgbg+eUNyyTPdejd/TMSfK3u5ZdRa29kHgrooTW+w3c/NsY0b4hHoAP6lW38yxFuviAnuP8Fa+YRRxuhIglncQSY2ioQ3o2Q6ySGtdco1VmHBgkPcRla4aDfSiFinp4p4bf6m6tVyjnGCWYLA+PhvEjPnzE0dDQ2Ul5RwA8EvkbTydAbAAGmg+6gMvMeR1sY5nm1A0v/2ujcMxzcVg2uj+QhwO91/laa6Kc8c4XXuYNXvjDnps4vztxJ2PxpZEMzWuMcTQNSb1Puf5BbLhvLEGBa2biLg51+WFutnoHfMe/RablHGGGWZzB+aAWtJF5bcQ4/Xp7rDxeKlmkL5XfmA5Tms5SOw6CtlptlOKVNb2xSXXbMOTb868QixOV8LMjmCiAAA5nQafL/RXvw756dw9+R5c/DPPmZuWE/qj/uOv1Ws4aG0dS4nd7gQPcn+yjOOYGyOEZBbuK6ensr9HPEfDfSIrk+tsBjY542yROD2OFtcNislcb/AvmSi/BSXrckXb97fr+r7rsiuawzjCIi4cCIiAIiogBUJ544xIGgREtjsh7hvmGw+h1ruRS3vG+KNY1zQ6q0eflsfzUYZHn0xBJc1ryGt/47GgEOaL0IOx06Kezy5IxsxMiGIkEYt5JcRYN9Luh3ZpYrY6LRYt3iE5iBp5fl3Fh3ewK9CVs+ZeHGBwOj2uGYXduZ5TTq/UOverWikkAqj5TdXVg9nd9PuAsVm5PPofQ6PwZwxLiT6fz9v72ZH8WXXZ1Gjm7XrqCPUUPYKyZM1NaBROg6jUmvQjp6Kw+Q3dknoSddNvqpZyxyRiMUWvLTFHvneNT9G9froq98nlLk0W1VQgpTxFrvHqYUTiPLsKN16/+1t+BckYicgi4ozrmfY/5WjddI4LyrBhtQ3O/wCd4s36Dot6rqqXGOJHiw1s601H19yOcE5Ow+HouBmf8z9R7N2CkYaiEq9JLoyznKbzJnmR4aCSaAUJ5l46XP8ADiBc/wDSxurq7kDb6lZvMvEM+YeIIYInDxJfX5WDq7pShuN4xII3/wAMDg4AMz5iM2JkA3cfk/r9Fnusxx1/fQupr5z2zzNyzjX3mZAwu2bJLTyD6NGnZaqOSaCdkGNE+WMh0kTX5g+OiGnSvEaDVg3ovMXLUVMxWOkEUdh7QZDLiZeoBN6dNB33Wzfi5MXOcU9hiaYxHFGTbgwEm3+pWXbGC3RNqlKT2vlf6PIlD4M+MxkYhc8+EGRubRi/SGkVEAT2JPcrUvLDmcxxdHZyucMtja3Vtra2M2GpxdG+WMn4vDe5gP1DTV+qxsII4/GlkZ4vgGMMjcTTpZSafKTdgH69VGSVvCOwbry/T2NXNOC0uDSW7F4Y4t/5tltOB8WLWiJshYNSC2hmvZt9Ls66rDxfHMSZmGSfEVYLY4G01xB0iDAQADW7r0taaSdwcXhvhuzuOXbKcx8vsdPZNkY4fYsbti4SRjccwkvD8S6Vllp3PTzbtdWx6heYuMYY29zJC8jUUCCRtZv+dKW4PGR4loie0NsbHUOd/e97vXRJuVsEx7bDcxoUHeWyNRoe/bZaXOuSy/t39TznBp4ZAOI8SfMSXeRvyj02tYBd0GgU04/ylLIHyQwhjIwTtRcBvlG5PVRSKHoNStOmtrnHyehHGDI4NiH4eVksRIexwc0327+h2K+qeE44YiGOVu0jGv8ApmF0vmbD8NLRmfp2HVfQH4eSZuH4f0aW/ZxCukckSNERQIFURUQBaTmTjX8M3yNL3WMwBotaTRd9fRZ3EMZkFDV1fWvUqF8TkIzHNd79791xvBooqUn5j2xmceJbJHkODAdWyM3p9fqFH7hYnFeJeAT+qTNmaCb8LMNW31HYLRYaWVjnNhJa06htXlcdCWnpfb1Wz4TyfPiHXLmjZ1LtyfQHX3XJWuRZHT1VSzN8EcxWKc92vmJN6i7Pv1W34byHLiznkZ4DXbuOjj1sM+o9F0jgvLkGFAyNBf1e7V3/AGW3pRUM9k7NbniCwRrl7knC4Oi1viPH630T7DYKShVRTUUujHOyU3mTyERUtdIArQcV4n4kzcLE+nm3SOG7Wt3r1JICt8zcfMTHNga6SSy2mfpcBmIef0CtyVzjjGEeMQ2TDyuilDGusZqaXtaSLdedp1O523Kpts2ovpq3MzMbxOObEOZKWxtgeWRQv8oAbp4hv4nO3voF7xfEIA0h72ODhRaDZN9gN1YxPGMY4fnwYTE0PiczzEfdbjgGKj/gTiosJC+UXliiaLBuqN6+pWPZvlnJqcnCOMEb4dwB4OfC8Pc4dHSvDP8AlBBV6TGSRyCLEwmB7vgJOZj63Ad39FjY/wD2pizmxEr8JHepLhE1o/aLtx+q2PGeHS8QbCwPdFh4DfjyaSSOqszQdQKvU72p+Gn0PEa7LMtD/FLT4xhzFzHZSW5XW0Oa9vyvadx/MK1zHgsPE1owMWIkla4F0wDy2r813o+x0CozFNkbnbsduh91XKDgyyMlJHjg2IMcrixsTpmnKyNgEbnZhq4l7iRGP266FYb8O2NrQJopJNAY4g559TmB1rc6L3iW5iCLDgba4aEHuCrmDx7mtLXFrDWkjWHzb2XhhFnoBsrI4msMg8xeUa+QZvTuCCNtxrssSbs1b52EiLRROa8z5Hmz381aNv5RqmBwBfpGLkPwiifsB1UfCwyatTXKKTcRxUkTGundCGirB1d01A9Fi4RjIv8AdszO+d+pv0HT+amPB/w2xMxzTuEI7nzSV6AaD7rovAeUMLhKLGZnj/iP8zvboPZaqalWsRWDHZZFs55wvk2bGAPcwxbWXeVjh6N3/sV1fheAbh4mRM+FjQB/c++v3WVSqr+TO3kIiIcKLGx2MEY13Oyu4mbIxzt8oJ+yiIgxGNdYHhxn9bgbr9oO/wDJcZZCKfL6MXi3FwCRdkn7qzguAYjFHM8eEzu4eavQKWcL5fhw+oGZ/wA7tT7dltgmCbu9Imp4Ry/DhvhGZ3zO1Pt2W2pVRdwUtt9lAqoiHAiKhQBRfmLmgMJw+GHi4l1tAbRDDXxP9B17K1ztzZ/CNDYakkzAPaDbmt66DquacW4jCMQMThZi5xoyRVI0PBIJa4gCiatze4VcppF9VW7svz4mXC4ovmt7JHDOS12WQNI87A6rIF1Y63WykWOkjnhkxQlgAzNDHeaNoAOrZnSfG6v0gadFr2cTwuKgLG5mvkOsTWGWcEG7jjYA1gvTORZFWtJiBLgZfBka+aB5Er4QwOJbrZc3Xw5AN6PRV4xw+Uy/h8rho2k85Y4te0tc3cEdxYNjcEVqN7Win4eGuL4JJIXHUhjqHut3O5uOjkmidEQ2hC4MfE1gadp5ZD5vLplG1+ijfEJxHIGCRsltslrXtaO2Uu+MHuOyyzonW8x6L4WRnxLs9cC5gw8Ac/FNxGJxQJpr7c0dspJoLMxHOmOxcrYYYY4s2ozDO4AdXXoPstL416ge6tN8RsjZYnljwKvfRWwtfRXOldm+4pzTJCDBBI/Eznyuk/S07UxrdysPB8DmaxviOEIrai+Q3qSeg36rI4RxlzWSCYuEhvLI1jSB60K1WbwflvEY021s0jer5nFkX2GrvoFbxIqy4mplwrWFvhyuk3zhwbQ929fTVZGD4e+d2WJjpHdmi/v2910ngn4awxebEOMh3ytGWP7bn7qaYPBxwtyxMaxvZoAXPBbfsc/5CS45OfcA/Dg0DipCBd+Gw9T3d/hTrhnB4MMKhjaz1A8x+pOpWeivjBIzyslLspSqiKRAIiIAiIgKEIAqogCIiAIiIAiIgKWo3zbzK3CsIbZfWpH6AdMx9yN1Y525ubgmEM88ltDq1MYds4jv29lzDGSOmOYuMj6LrB8r2GtWjdxs6j09FGTLa4Z5ZmNxJc5wd8Tm58zrGayCS0/qbWo20A7a3ZcDFima02UbubXmqtRWjvVRiaYaDMQBWU/L9fT+5Xh/ECSTqHtP5jRv28Rnb1Hqe6zWUqyPszTGTrfBdxOHxOBf4kVitCWXTm9Q/Kbo0pRwrjseLhDjlzNNuiFtYx1btZHcku+5NEEqP4jjj2gOaWyxkbjQ/Q9j6Fa9mOZn8SMeG8gtcKJa5rtw4AjsOqp09s4PbNFl0d/mXZmcV4u3Dyh8UbzHIwh5HhtY7QawsAIjkbsc1mtCs7GwR4hjdM1A+HlfWpA3cbLgLF0A0Fa+aI4tzQZHPP6WMj0F18LR9BqdVLuCfhxPK1ome6KMXTTWanbiht9CtSty2sZ+hQ47Um3g57C06a/+eyl3AOSsViqIZ4UfzyAtv/S3crqXA+TsLhKLI8z/AJ3+Z3teg9lIKXFSvU5LUvqJEuAcgYbDU59zyd31lH+lo0+9qWNbW2i9Ir4xS6M8pOTywiIukQiIgCIiAIiIAiIgCIiAIiIAiIgC1vFOJCKmgjO7Rt7X2+p6BOLcSEQprm+IfK26oOIJbf8AhRpjS8l8rSXkx+JHoTG+i0SNvQ7jQWN1OEV2yEn6IhvMXDpGE4ksdmNnK/zE35fDkF9ACWnt6qBY7ESRtY5jrju2kfpd1a7SwR221XVOZ+PRYdjo31NMWZHn9OUG2l1frrtsuevwkcxOQm3/ABtd8LtjmFfA7TdZrJx3Yybaoy2ZaNV/EGZrpBVj42+p3c30J6dLVhsrpCLcQ8fCdNuxPTrqVIeAchYqaX8tpAB+LQit9da9rXTuA/hfBEc+I/NfvlGjEXyOSmkcq5W4LPK50bIpHh29DQHoSTouh8D/AAq1zYl9D5Gb+7v8LpmFwrIhlja1jR0ApXl3w1nLIeNLGEa/hPBIMK3LBG1nru4/UnUrYUqorEsFTeewiIunAiIgCIiAIiIAiIgCIiAIiIAiIgCIqIAtRxLjGQlrADQ+LoD/AHVOMcVDQWtP1P8AYKC8U4sT5YxZ6UqLbMcItrhnlnjFcQdDKZCS8O+NtXfqOrXeo9FTjfHZvDaMO12ZzcplcKdWpAre6FWfZXOHco4nEkOk/KZ3dv7D/NKa8J5WhgAJzSOHVx09m7KqqNqWF0WWShw/U5lwTkibFeZ7XUdS55oX/wBXsugcF5GggovAkcBtVN+w391Kg1VV0KYxKpWyl2y3FEGimgADoBQVxEVxWEREAREQBERAEREAREQBERAEREAREQBERAEREAWs49iJWR/kxukcTWm4HdbNFxrJ1PBCoeW55zc7vCZ8rTbz9egUj4ZwODD/AO7YL+Y6uPuVskUYwSOubZRVRFMiEREAREQBERAEREAREQBERAEREAREQBERAEREAREQBERAEREAREQBERAEREAREQBERAEREAREQBERAEREAREQBERAEREARE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3562" name="Picture 10" descr="http://static.zlacnene.sk/foto/vyrobky/574000/5738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717032"/>
            <a:ext cx="2695575" cy="2695576"/>
          </a:xfrm>
          <a:prstGeom prst="rect">
            <a:avLst/>
          </a:prstGeom>
          <a:noFill/>
        </p:spPr>
      </p:pic>
      <p:sp>
        <p:nvSpPr>
          <p:cNvPr id="23564" name="AutoShape 12" descr="data:image/jpeg;base64,/9j/4AAQSkZJRgABAQAAAQABAAD/2wCEAAkGBxQSEhUUEhQVFRUWGBUXFRgYFhUYGBwZGhkXHB4XFxgcHCggGBslHBgWITEhJSkrLi4uGh8zODMsNygtLisBCgoKDg0OGxAQGywkICQsLCwsLCwsLCwsLCwsLCwsLCwsLCwsLCwsLCwsLCwsLCwsLCwsLCwsLCwsLCwsLCwsLP/AABEIAQsAvQMBEQACEQEDEQH/xAAcAAEAAgMBAQEAAAAAAAAAAAAABAUDBgcCAQj/xABBEAABAgMEBgcFBgUEAwAAAAABAAIDBBEFEiExBhNBUXGBByIyYZGhsRRCcoLBI1Ji0eHwM3OSorIkQ2PCCDTi/8QAGwEBAAMBAQEBAAAAAAAAAAAAAAIDBAUBBgf/xAA4EQACAgEDAgQEAwgBBAMAAAAAAQIDEQQSITFBBRNRcSIyYYGRsdEUQlKhweHw8SMGFTOCJENi/9oADAMBAAIRAxEAPwDuKAIAgCAIAgCAIAgCAICj0j0mhSd0PDnudiGtpWm8k5KyFbmQlNRLCybSZMQmxYZ6rq55gg0IPeCCoSi4vDJJ5WSYvD0IAgCAIAgCAIAgCAIAgCAIAgCAIAgCAIAgCA41pTaGvmYr61aDcZ8LcBTianmt9cdsUY5yzIv+iq1OtGl3H/lYPAOp/YeZVWoj0kTony4nRllNIQBAEAQBAEAQBAEAQBAEAQBAEAQBAEAQBAU2l1omBKxHA0ceoz4nYV5Cp5KyqO6aRXbLbFs5HHglop3LpNHPhYprKIlj2r7LNwo1aBrhf+A4O8iTyC8nDdFoRntmmd/aarlHUPqAIAgCAIAgCAIAgCAIAgCAIAgCAIAgCAIDnHSRaN+MyAMoYvu+J2Xg3/JbdNDCcjJfLMtpqj4TnDqglaUZ5NJGvTwxII8VajPJnaOjW1/aZFl41fCJgv8AlAunm0t81y9RDbP3OpprN8Fk2tUF4QBAEAQBAEAQBAEAQBAEAQBAEAQBAEBjmIwY1z3GjWguJ3ACpK9Sy8HjeOTjbYhmY0SM/AOJe47hsHhQLqKO2KRzZTy8+pitKbJFGdVoyAw5neVOKISRSW9i5jtrmNJ4qyKMrZsPRHa+qm3QHHqx24fzGAkeLbw5BZNXDMd3obdHPEtvqdnXOOmEAQBAEAQBAEAQBAEAQBAEAQBAEAQBAan0j2jq5XVjtRjd+QYuPoPmV+nS3rJTepOD2r3+iNFDbkJrNrus76BdDuYI8vJAmW1wGZNBzVkSM2VdvvrEIGTQG+H6qyK4McmVspNugxGRWdqG5r28Qa055KE45WC2uWGmj9JWbONjQocVmLYjWvbwcAVxJLDwd2LUllEleHoQBAEAQBAEAQBAEAQBAEAQBAEAQBAcm00nfaZ/Vg1ZCpD+atXnxw+VdDT1qMNz6swai+TzBPhfn/bsQ5p1XuPfQcBgtCKorCMMOjQ6Kcm4N73HJTXPBTYzWJsGtTt2rRt4MTmm8JlTLTBeHVY5lHEY7abQs0ZuaeVg1SgoNJPPc7R0PWvrJV0Bx60B2HwPJI8CHDwXP1UMTz6nS0c8w2+h0BZTWEAQBAEAQBAEAQBAEAQBAEAQBAEBBty0BLwIsY+40kd5yaObiBzUoR3SUSFk9sXI41YILot9xqeu9x3nEk+JXXfCwckmwYRcQBmULXwiNbcYYQ29lm3e7aVbBdzNM1uaeThsC0GCUYptruIMABusiYjJrfvH8lTMti2XmgFvugz8K8aQ4p1TgKAC/wBk8nXfErHqYboP6G/StQmvrwd3XLOwEAQBAEAQBAEAQBAEAQBAEAQBAEBzzpatOjYUsD2zrH/C3Bo5uqflW3Rw5cjFq58KJqtgs7e/VupzotkjKWcU6llP9xwx/CN3FeLlknya5OLTEzWFYIV97WjaQFa+Fkwy5Z5teKHRCG9lnVbwH6qvHBOL5PAlw2K0NeHAC9eGFKCvkqGaG/h4O/aJWsJuUgxtrm0f8bTdcPEFceyGyTR3ap7oJluoFgQBAEAQBAEAQBAEAQBAEAQBAfCgOJ25aT5mcjPYA9r/ALNmFaMZgCDsqau+ZdHSzhKvC6rqZPEdJbp7U7OjXH6e6LKyIIh1aDWIWnLIUFad5V0jGuSHHcTicSpxJSI1n2vqHOe1rYl4FuJ7948wsniHh0PEKowc3HDzmP8An+iMNRLTyb25yu5V2Z/Ec/7jHu57PVdaSxFI5Wctspno0Iszw23YTn7XdRv1KokaIvLSOgdCtr0dGlXHMa6H5NeB4sPiudq4dJHW0c+sWdWWI3BAEAQBAEAQBAEAQBAEAQBAEBQ6a2r7NKRHA0e77NnxOrjyFTyXjeFk16GnzblHsuWcokq0oOqO7BVx1EoSUkd3WaavUVuE/wDTLGQrDcCdh8l2a7I2x3RPir9POmbrl/iPVqwrriBkcRwOKvgZZPgo3wc6UFMVpqrWOODn6rUbGk8vJik/4Uwe5o8SVKXVFC7lZLyxiODRt8htKS4PYnqdiNe8MBoxvVB9Xc1kucoQcksvHQ01dTJo/aXsc5CjB1WseLxG1hwd5E8wFn+K2pblhtdPRmyueyW70P0e1wIqFzDsH1AEAQBAEAQBAEAQBAEAQBAEByjpYta/MQ5dpwhC+/43jAcm/wCS3aaiMoNyWcmS3V202LypNNdTX7Ni7x4Ki7w/vW/szrabx1y4vX3X6fp+BftYHNw5LJVZPTz+Je6Nmoqq1tfwNN9n/nJjiN1jLhwiNrcrtH3V3a5JrdHofJXQlXJxksM1ycaQSCCDuK1xMNjPVlSzntjNoQHtFCQQKg4Y81KbXBlSfJEmorYbTChG8Xdt+/8AC3uUX6snCLlJRj1ZUxG0KrlJbd3Y3VaO53qhL428Y/zgwPCp4xwWWUzpsddiw1w0d46MbWMxIw73bhfZOrmboF082kcwVy74bZ+50tPYpw9uDbVSXhAEAQBAEAQBAEAQBAEAQGKajthsc95o1jS5x3ACpPgF6ll4R43hZZ+epycMxHiRnZxHudwBOA5NoOS7UIqMUkcWUnOTk+5ZyLF4y2KLZmGShKMZrEllF8Jyre6DwyPORa8RtCUUKviL49P0/Q91Wqd6/wCRfEu67r6kSLa0Ue8DxaCfFbIwRyZ8FdEtWKXBxeTdNQMhwoFbsWDI5PJ5tCTvfawQSw5gZtO0EblDOOGSXXKKdpc80hse87SBRvN7qN8CSudqfENNUsSefojoU13xmrHLa+uc8/qZ4NkxM4paBTsMNSTuLzSnIc1yv+8wcsYaX0NM1ubk3uk+rZd9DulURlpvlo41bY7LrGbGvh3nNHNpeK7er3KcrvN+LsbqKo1xxHn6+p31RLggCAIAgCAIAgCAIAgCAIDSula1dVJ6ppo6O658gxfypQfMtOlhmeX2Murntrx6nJpWHVdRnOhw8l9Z8OgAVZozueSxpgvD1mCdmQYbWXGgtJJeB1jXYTuH0CshH4m8lVkuMYNXtC0WMDiTUNpeui9SuADjk3HeQvZaquHfPsUrS2WdFj3IWkEGYgwDGDWNALagm84B22g6oxptOa5C8fhbZ5VSx9WdNf8ATzqh5lrz9EStCXCNLuiXniN14bnXjQHMFrOyMCNmxcbX+Iaqu9Pe8cNf1O1ofDtJOhrYs9DHolbEWK6NBmXXosM50aMAbpGAGRAx71HxH/kcbvVf6OFqNOqXtisdiDbOk74E0Yb4bdWKYit4tIBvA1pvwXtOljZVuT5JQpUoZXUyaRNMN0Kcg/xID2PBG1ocCOVfIlS0djUtj7ntMsPafpOx7RZMwIUeH2IrGxG8HAGh7xWi6RqJiAIAgCAIAgCAIAgCAIAgOIdJdqa+ec0GrIA1Y+LNx/qoPlXS00HGKa7madmklCxW7t6+THTP1/v9uSok2LUzmxLuVcOJ3DE+SosuhDqzZVTOfyoyTEdzSAWlgJAvOGWOdP1WX9sTfwGmWjnBZmi1Fgws4lYp/F2f6Bh41VnMvmeTBKzHyrBT6Y2jLQoD4EU3dYwhrGMrwcAMBRwGZ2KNkoRjtYohZKamuzKbR6MJyQ1bzjddBfxAoD4XSvj9XF6fVbl7r+p9ppZK/TbX7foV2g9hTEtfMa6GvA6t6pDgcDhgMCfJWeIaqq7Chy13+hHQ6e2pty6PsQbb/wBLaUKNkyNg7ya7wq1yv0z87SuHdf4jneLUfE2u/P3R46R5Hqw4wGLTcdwNSCeYI5qzw6zlw+5yNNLrEz2BE18kGuxo10M8hh5ELy9bLsr3PLPhsydM/wDH62dbIGXcetAcaV+48kjwdeHguu1hJm5rhM6kokQgCAIAgCAIAgCAIAgKzSS1WyktGjuyhsLgM6nJop3uIHNepckZPCyfmmTtjXxgwYOe43nv+8ak9UY1J7xmt0tWlxFGXT6DzZJTljJsM1KOguhFzi9h7QpdFRsoNlDv2LLbdZJcs61mhq0sovGV3yblCuwmVpRopkPoFzknJ4OvOUKo57fQ+axkeG4Y0xBBz4r1pwZCucNRBr7GoR7cjQ47DEiOLYbgC2tBdHVOAwJpvW6NjymfO20RW6OOSX0oyN+XZGbjq3UJ/A+g8L13xWjUR+HcjDo54m4Puap0d2hcjvgnKKKt+Jmzm0nwXA8Vq3VKa/d/Jn0nhlu2xw9fzLbTPSWLKPY1kNpDm3r7qnIkFoGwjDxWLQaKu+LlJ9Oxs1urnTJRij5ppLtmZLWsxuhsVp/CRj/aa8k0EnTqNj78P3GtiraN69zJZT2TkkwROtUBrxtvMOde+gPNWW5ove37fc+RnmuzKMVpTEKUhXGgA0NyG3tE8M+JVlMLL556/UlFSm8sx9D9pxJOcgh7brIrjCeXGmESl3DueG596+h8qezGPqbP2mGNn1P0ss5IIAgCAIAgCAIAgCAIDmfTNpNDgMhS7n0LzrHAAklrSQMtl6p+VW1NReWc/X12WxVda+rOV2vKtLWx2UvNLSHDaKihPA0Vt0U47kYPC9RZC7yX/po3R8ITEqHDOgeOIGI/yCzM+51GL6M/csrJIiQQHY4XTy/SiyTW2WTyiSupxL2ZJ1DWCjRT6qEpN9TVTXGtfAjm1uhwiPvijqkkcd3ctccY4OBcpKb3LDNt0diNm5Awn40a6A/kKNPgWnkt9T314fscbULyrty9zkDYrpeOHe/BiY8WOoR5ELBZXvi4PvwdeqzbJTj9Gb70gQGRpMRWkVaWvZiBea6gIFc8CDyXA8NlKvUOt9+H7o7mvjGyhTXuvYj6FxZiLK6hks+K5t5tXFrIdx1aXnHEZuGAyC6l3hNlt3mp7U8dfX6HNq8Vqrq8p/E1np6GXRfRZ7IsSVix3w6Vc5kOgqRQUDyL3ZIxFK0XWnoK9qtmtzOE9R5lrjjGPubYzR+VlwbsJgrm5/WceLnZqS4WI8exY8Pqa/pFYzWgxIQu0xcB/k3dRWwn2kVSglzE7ZobbHtcnBjHtFtH/G0lrvME81isjtk0b65bopl0oEwgCAIAgCAIAgCA+FAfn7TaLDtCadFd12A0hUOFwCgxGYPa5rZCqLisnzd+uthdNweO34Eb2Rr2asYCgFBTClKCm7BWygpR2mKrUTptVzWX9e+TYtData6C7NhqPhdj6+qwSW14Z+geG6iNtXHTqTbOZqor4ew9n1Hl6Ki1ZWSemfl2ut9yNacyYEWubH4kd+RI7/zUYpTj9USstenuz+6+xX2/KQ48K8HNFBVrzgOB7vQqEG4PBt1FNeoq3ppej/oUug0WYhxIghy8WM14Ao2gaHNOBvHClCccdi6dG5N8cfgfJauEZ4WeV9y2jdF8SbjujzL2y4eQTDh/aHIA9c0FTSuSk64uWX/IQnKMFFdu7/T+5caG6MSobEbEgtdGguMIufV5DadW7erdGeS0TrjU061hPn6/iZq7JWpq15a4+hXaOxDKzxhOOBLoR7zXqHmaf1LZevMq3L3MOnflXOL9iXpgzUTEKZbvo/vp+bajkqKPig4Gi/4JxsX3MOmsqHwmxBjcNfldQetPNVUPEsFt6zHJXWFM6yEWOxLMMfunL6hRujiWUe1SzHDNs6Hp8w4szJuOAIiw68g4DlcPiqNQspSNWmljMTqSymsIAgCAIAgCAIAgNS6Ure9js6M9ppEiDUwt9+ICAR3gXnfKh6ll4RwfRaNrZe47NtWHfTZ605LZS90cHzXiUPJ1G9d+fv3LDRqxnQnVc4EkUoNuOZKVVOD3Nnuu8Qr1EVXCPdPL7extcpGEOZadhaGu5k5+RVF2Nx2/BpuuCb6ZLO03Bz2PhdYtwcRW7vHWy3qCqlPhI6epvrjYpxfKJcXRmJMhpiOZDZmLvWdQ+AC9hp1DqyjUa13Y4xg9u0Elw2jXPvbHOo7HhT0WquUYPKijnW7prDkz3ZmkTJOFq4/8SESy61pJIGTh3EEYnctE9O7XmPRmeGoVS+LqiXbloPEs6NAu1oHioqLpxJA7ga8lGqC37ZHt1slW5wNL0Vth/tdYjqmMLrjgMR2ThhspzW6+peXx2Odprn5vxdzbpmyIDopjPYC/DEk0F3I0yrlj3LErJ7dqfBvdcHLc1yV+kcuJiXeGkOp1mEEHrNrgCOYXtTcJrJG1KcGimsSOI8rcdjdBhnhTA+B8l7dHbPKI0y3V4fsU1i2fEhveXigoW47SDmO7A+K8tkng9rTXUkWLaPs9oiIPdDb3eMAR/SSqZx3QwXwntlk7yxwIBGIIqD3LAdI9IAgCAIAgCAIAgOE9Odta6el5Rpq2A0xYg2X3Dqg94aAfnVlSzNGnRx3XR/H8DS7Bl4jZhwhw3RBEAoBQdbiSBv8AFXxjKM20soweOaOM57M4ecr2fU6LZGi0y+hiOZBG4dd/j2VJzb/scunw2mDy8t/Xp+C/UuI+iwgtvtOs+8T2uKV7M9De92MJ8GxBojStAAKtyGHWb+o8158sx1iYtHpq9Cuk4sNOWY+vgp2xxLPqRhLKK6zPa9e4xSTD6zcboGGRaB6q2fl7fh6lMd+7noa5p8Br2kZmGL3i6n77lq0nyfcx6z5vsWehs4IssYTsblWn4HVp/wBhyVWphtnu9SWlnur2vsaLOQHQIzm+9DdgeBqD6FdCLU459TnSi4Tx6G82z/qpIubmWiIB3txLf8gufD/jswzo2f8AJXlFToVO1Y+EfdN5vA4Hzp4qzVQ53FelnxtK6BEEpNRWON2G7EE+LfUheTXmQTXUQflzafQ8zdtXyRAY5530o398aKnysdS5WJ9DW52DEaS54ILsz9MEeOxOLydu6K7Y9okIbSevA+xdwaBdP9Jb4Fc6+O2fudKiW6BuKqLggCAIAgCAIDxFeGgk5AElAfnWPK37UvR2DWRZkGIHY1a5wo3HNl26B3UW9xhGvdH06lnhvmOVspcbVx9/7IlT32c7FuANuxSWgCgFDkAMgp6eWYpPui3xOlz0sLl1j+T/ALnS/aXOgayDQuLQ4Clc8xTfmqlFKWJHJ3ZWUTrHMQw/txjU7sjvA5ryaipfCSjnHJD0djUL4ZqPeAPgforLV3IxZGhO1E25nuxMueI86jmp/NXn0IZxIl2habYTmB9QH1Ad7oI2FRhW5J4Izml1KDSyxDErFh1LwOs2pN4D7veN21aaLdvwsy6irdyjXdEp7VzAaT1YnUPHYfHDmtOohuh7GLTT22Y9SRp3KUiMijJ4un4m/pTwUdLLhonq48qRj0ft/VQjD1bojqksDdxzB25921e3U7pbs4PKbtsduMlOL8KNSpgFxod7WuofClPBWcSj6labjL0JVvWRqWteHOiG91y7bu5ZjmqYz3cdC2ccc9SxiRmiHfaKNu3qADKlclma5wXp8FO2bZFDhTiDTLevGsDlF30U2j7NPugOPUjto3dfbVzfK+PBZtRHMc+h0NLZz7na1iN4QBAEAQBAEBp/SpOOhyDww0L3Mad90uFaccBzV+mSdiTKNS2qm0aDYMZs8+AHkNmpdzHBx/3YYcKg/iFP3U0suj5WcdH/ACNugssWmc5LiWV+HRlbbA/1kf8Amv8AVe1vEUdiMFPTqD6NYN70MmL0IsObDhwdj61Vlyy9y7nyig62631TwWkS17sS4WHA0JrvpiBzUVXlZPdx9tWkN8OKNjrru8Hf5pDlOJ5L1IGlUI3WxW5sOfdmDyI81bQ+WmVWepgt67Glb2GQe2u8ZjjSoU6sxmVWfFE1+zdJjBZciAvA7GIBHca7FplRueUZlftWGV0OXdORnRIQZCoWk9Y549YCmeGyityq44fJlx5kt0eC6haOsJvRnvjO7yQPWvmqvOfSKwXeUv3nkjz2rl5iC5l1oNYb2igoDk4jic+5SjmUWmRk1GSaIumMneuPaCT2DQV3kfVe0vHBG1Z5RJfDdFl7sQEOLaEHOoyPiAVW+JcE85jyU1iRqw3Mdm00odx2eNV5YucnkZcFIRqo1NgNOR/Sig+S9cokTUYwosKKzB8N7XDiCCPRVSjng9pm1nHufomzZxsaEyK3sva1w5itFy5LDwdyElKKku5JXhIIAgCAIAgOM9J2k4jxXy0MdSG4Ne7e5uJDe4O2/hW/S04amzn6q/PwL7mraKYzsD+az1ovb3wz6iivy9Ao/wD5y/d8lpajazUf+bE/yKqj8qL6v/FH2RsWi0a5Fbud1Tzy86K1PdDHocLxKrbapro/zRub2Mab7g0H7xp9VXz0MBTW9aDXtDGYitSfoFdXBp5ZGTImsjx4dwXAyl0uOZpT9NisSjF5KpNvgq7Js9kUuEW9eYezWgp65q6UmuhRtz1LV8SBAoKw4ddmAJ+pVTlnqy2rS22JuuDaXoimt13sp9ogsBr1Ijcga5Ow7x5q3c9u1lnh2hhqr3Fz2cN9OuPwwfNHLZfHviKGhwNQBh1Tsz3+q92NLLRXr4aSuzZppuaxy3jr9On+dzWbXltXFe3ZWo4HEflyWyDzFHHs+Zm2WZN6yEx22lDxGB/Pms0o4kWqfBCgWwyI8saCMCQThWmyiOvCyebymmBqpqvuxPr/APXqjWYnuTzaEk177xJwzG+iraJK3CwVlqxMhtrVVyLdMm22dW6H7bEWBEl64wXVb8DyT5ODvELBqY/FuXc6uh3KvbLt+R0JZjaEAQBAEBDta0GS8J0WI4Na0ZnAVJoPMhepOTwjxyS5Z+b5g9d5vX6ucb33sSb3PPmuzHiJx4w8y1QXd4/FnqzIzob2vYaOaQ5pwwO/FZZLPDP0CUU47X0LuXcXuLnGrnEkk5knMqt8FTSSwi+kRSiRlteTBrKvNrcV17G1Sci17Q9znPJG0qzf6HBnCUJOMuxniysIgtut5Urx3opPJCUWlnBTSJMKM+ETg4Vby/T0Xqk3LDNV9FctNG2tY9Stm3amcDsmxRQ88P8AIA8170lyaK1+0+HuC+aH+/y4PVs2IyPED3OLaCjgBiccMdm1XbMmHReLz0lThFZ5ys9vX3MGk8akAtoTUtHChridmS0Ux+JHDum8N+prFjzWrjNdkD1XcDh+R5LTNZRli8MtdKpeobEGzqu+n18VXU+xKfJG0Ym8Xsr+IcRgfp4L2fPKJThKtLd3ItpN1MxeGRN4cDmPVe9UQTyfLdmobwLpq4HAjdx8FXjBKGe5GdHixBUUaN+1QcT1zrh15ZDiyX4iTvVUoFkNW124Lro/tr2OdhBwAbEdqnn8LyADycGnxWS+GYtHU01iclNPjofoFc86gQBAEAQHL+mq2w1kGVBxeda/4W1DQeLqn5Vr0qWXJieju1EP+Nd/Y5XfBGBW2Ult4IeH+HXw1UXbBpLLz26cdCXKMWZn1bL+RYq2USL6UaoMokbJYkbAt3YhTh6HH8Qr5U/sfYUgGPL6nbQdx9VOMcPJnv1jsrUGvT+RUW7Cc2I2M3ENpXfn6Y0U9jclgs0uqpWnnVZxnP8AnuYNI4QfCDx7tHA9x/Y8FphFN8nJr1NtSkq5Yz1PgmHRIF5po8tzw7Q49481ZjDMcmQrPtJsdpa8C9TrNORG8K1w2vKM7nng1617N1TqjFhyO7uKujLKKmTY9psfL3Xmri2lAPeGRPMAqKjh5R5llRBa9n2gBFNtN+HNTweb03tyZ7QlnXb7nl5FOFDuTbgqrvUpbcYEiGuYRQbQeajjJG5yjPJFlDQuYcwqvoaLkmlNEWaiua/PDd3KibaZqoqhOv6mKdZVtRsxqoTWUS0s3Ce1n6F0Mtj2uTgxj2i2kT424O8xXmuTZHbLB9FXPdHJdqBYEAQHwoD80abWv7XPR4oNWXrsP4GdUU40Lua6FUdsUj6HTVyrrSwVsuFNl7l6ouJJqrZ42bBIsVbKJF5LNUGUMnycW48HZkeBSLwzNqK/MrcSZa98gXCc6ED81qUU3ycCFqgnwm/V84+xHuuMK7EzoQdu/PvorVjPBkk+clXZsYPhXXbKtPA5evkrmsMpm8FRIT4g32ONQD1aY1OR9ArcZKJlWYL3RC+E1zReqCcKfmr10wzJOSTyfJxsWoMVxLaitDgOWzwUksFatUs7epOhy7GZAV37VLBhlZOfUwWjNAAtIJvBGyyipt7k+h5k334dDsq0rxco9tWyzK9zFKylyuNa7FHBOy1T7EKeF2IHb8/3wVUlyaaPjrcTDaTMAdypsRfo54ltI8PseKrxwTt4tyjo3Qpa1NZLH3vtWcRRrh4XTyK5+pjwpfY7OlsxZKH3R1hZDoBAEBrXSHa3s0jFcDR7xqmb7z8Kjg28eStphumkQst8pbz87GXIyxC6Li0dnReLU6hqEvhl6dn7MlSrVWzqMuJOHuUGyiaxyjYZFuSqZTJlzACgVMyvQ8RMNptDReJLqYgDatEZrBxLPDrZWPZjHqytnZqK8ENYQDtOfJa4JdTk2JQbTfJRMg9e4+oBz2cFeiiyXw5R7taSMtFZVtBQGhNcDt8PRSrmprKM9kZLMZcPqfJ+autrQlaEsHI/8ktucEWBF1rDUbwQpIhOHlS4KhkQtfUmt0/ovDe4qUcepYWpDvMDhs9D+wvZdDJp5YlhkSzItHU+96rxF+ohmOfQyWlGc0ihoD6qMiGnhGSeep4nBfh1HEfvxUJLKJ0vy7MMjQngsx2YGqq7F04uM+CLMzApQY+ionL0NVOnk3mXQ9aOWuZWZgxhkx4Lu9pwcP6SVlt5i0d3Q6N6i/4OqWef8+p+mIbw4Ag1BAIO8Haucaz0gCA5F0y2k18WHBbExhYvh0ObxUOLssAKU/EVu0kWsvBg1ck8LP2OcRMlsl8pZ4RXv1kfpl/h/szSrVmZ9qy7kWKtlMi9kW0UGZn1LeEFArZ6egR9kHipG3MLRTjODl+Lwl5amnwuH9+hitCeDDQglalJKW04kdHZZTK6PRdfUrbZGAcMwRitKOfCWW4kO0X6yHXbQEfl6q6MeODB5uy3a/YjSr77KHHYf34K1coyXxcLHgyAinVphhwK9K3nOWUcxCLSQ7P1UWdKElJZRZST78Oh2YFerlGS5bJ5RVEFru8H0UTZxJe5Nn4zXMzxwIC9k0UUQlGXTghwYzqXWgcSq3kvlCGdzIuqxulUSXJq8x7N0T5EAHcq5YR5HfP6kWMyuKpmsmqi2UZYZ3Tootf2iQY0mr4BMF3BvY/sLRyK5t0cSO3TLMTc1UWmGdmGw4b4jzRrGuc49zRU+i9Sy8HjeFk/NlqzxmI8SMa1iPc/HEiuQ5Cg5LrwiopI4s5OTbfciRdnFLPQ73/T9eZzs9El+PP9CXKtWdn0zL2RYq2USLyUbiOCg+hml1LSGFErk0up5iISRE1t1wO4qyDw0yN9KtqlD1X+iTNFvaNMNpphzXSSXVnxCldzVDPPZZ5+xVzMVjwRWqvqcZ9DJrKtRo2nZHa30z3K6CaVbu9FfDjg5+rxJxtXf8yJLG5Ec3fl++CkuGe2/HWpmKaeYcS8MnZjej4Z7WlZDa+xkmIsN7cTTdvC94ZCuE4S4RElIjm1uitd+XFRWTRZGMvmZkdLFxq457l7gh5qisRR5gMAvAjEHyUT2yTaTIvYf5eKgy754nmcbiCqpllDz8LI8yKiqpmsouoltngjAqpehpujymbr0PWtqZ0wSerMNu/Oyrm+ReOYWTUQys+hv0tnT6ncliOgaP0u2mYUjq21rHeIZO5oq5w5htOBK0aaOZ59DPqpYr9ziAmGhwaXAOOQriuhmOUm+THXZbCuagvhksPjPT8jI7tcP3+SjZ1PpvAqtul3fxNv8OP6FhKNVDOtIvZNQZnlJF1KAqLM0n3LeA9oGLLx31p5BXQhhHD1Nztlw+F0ME2QeyLvdWoXkqu6L9NrGvhsf3/Uq5h29VJHYiz22Jeh0O4g/vgujR8deH7Hx/iqlo9arYeqkv6/59StEENJpUlaqNOq+cnJ8Y8as8QxW4qKTyscv06kKJGo+uzIq3d8RmWnk9Pta5Ik3Hq4OaDhtUslddbinGXc+uY59C44bAF71PFKMOIo+GUb38UwPNkeWxrgunMeiZPXDe8oyRH1bUbk7EYrEsMhwYnWqduCiaJR+EkRAMzReMpjnoiLF6wNFVIvhmMiIDgqTTNYe5dyMW0VOMF8rdySEtNOhRGxWGjobmvae9pBHmFXJZ4NEMqMWuzP1BITGshMiDAPY19PiAP1XLfU7K6EHSWwoc7AdBi4A4tcM2uGTh+W0VUoWODyiNlanHDPz/pRoXElY7XTDDgepEafs30xHA/hNDxXQgq7pKS6nNnK2iLi+nqQWZnj6YL2fLPtNHDydNXB9cL+fJaybK5qpsukm+pfyTKKtsplwXUm3BWQh3ZxdbqP/rj9yUwUzNVNJrqznNrsj5qi6t0VovJ3Qqw5vGSOMlZMBWSqUuV1NOl10qXtlzH8iA2KWktG3Kq8qlZB4S5Zs1+n0mqqVtsnsjzmP5dGyPMNJ7TjwGC2Km2z55HC/wC7eH6J/wDxKMv+KXX+eX+RDiwqDCvOivjVsWEzmajxL9rtc5xUW+uM4b9eT47rN/eYVy6HNa2TMcq/Cm5Ee2R5yeYbXXqk4Lw9k4uOEeJltXADOijZNQWWatFp53zVcOr9T1LOzB2KUXlFN9bhNp9uCNFbQleMlF5RmcbzV4yC+GRFhHMKtl0l3MEQ0KplwzTBboYMDyqZZLYKC68m86DdHESYc2NNtLIAoQw4PicR7rN9cT5rFbclwup1KKnLmSwjtbG0FBkMliNx9QGGblWRWFkRjXsdm1wBB5FeptPKPGk1hnPrb6K4TiXyj9UTjq31cz5Xdpvmr46h/vHSp8QcfnWfr3NYmdFZqXP2kJxH3mddvGoxHMBT3xfQ2x1NdnR/jwS7Ml71Sey3tfRvEqUI7mY9dqVTDC6vp+paS7a4DMrRJpI+fXLJk1KuhmjxQkVGRVFN9dyzB5Jzg4vDIhjFtaGisnVCxYmsleWismYlOa0Ihtzk8QYQc2ISKlrbzTuI/NSay0QjdKCcezTTXZp/1K6ZJphnsWme5w+DqcvQrTR1a/a1mHOev2fH+ckUV97NSpU1D4+pDxSzSW6rdpViGF2ws92l6EaXdiR6/vgpVT3IeJ6R6ezCacXypLo0+j/o/qeOy/uKs7mT5oGSJEpRMkIxyeIrK4jNeNJk4TcWYITqH1QsksoyxC280uxAIvAHMVy7l4yNX1PMaKC52rbdaTVoJrQcdqis45LJqLeTDCk4kR12Gx0R25jS4+AChOSj1eC2uMp8RWTarL6NZuNQvuwG/i6z/wCgfUhc+3WVr5eTo0aG1/PwdB0e0ElZSjrutiDG/EoaHe1uTfXvWCzUTn9EdKnS119FybSqDSEAQBAEB8ogI8xZ8KIKPY08QPVSjOUejPJRUupXRNGoPu3mcHE+tVb+0Txh8lflR7GCc0ddENTGJoKC80fQqNU4VLEI4Eq3Lqytj6JxvdfDPEuH0K0rVR7oqdMitmNFJnY1p4PH1orVqa/UrdEzBD0bmmsi1hGrgGtAcw7cfeU/2mptclEtPZ6FS/Rqbp/68T+381qhqqf4kczVaG+Usxi/5ESJo7OVH+li024ea8lrYKXDWDXpfBqraJ+Y5RsSys42v6ep4j6MzlQRLRTjQ4DLHHP91UpaqpSUlJfUaPQ2W0WUWrbhboN/xd4/+35o+xtD511KS768WD1cpPWUfxGGvQaj+EzjQedcKGDTi+H9HKL11H8X8mSh4bqN3y/zRnl+jud/4W/FEP8A1aVW/EaV6/gXvwm2XoToPRdGdjEjw2/C1zvM0VUvE49osuh4RJLmRaynRfBb/EjRH8A1o86qmXic38qRdHwmv96Tf8i8ktCZKGa6kOO95c/yJp5LNPWXS/e/A116GiHSP48l7Al2sFGNa0bmgAeSztt9TUopdDKvD0IAgCAIAgCAIAgCAIAgCAIAgCAIAgCAIAgCAIAgCAIAgC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3566" name="Picture 14" descr="http://www.myparty.sk/image/narodeninova_p_klobuciky_402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221088"/>
            <a:ext cx="1989212" cy="2268117"/>
          </a:xfrm>
          <a:prstGeom prst="rect">
            <a:avLst/>
          </a:prstGeom>
          <a:noFill/>
        </p:spPr>
      </p:pic>
      <p:pic>
        <p:nvPicPr>
          <p:cNvPr id="23568" name="Picture 16" descr="https://encrypted-tbn1.gstatic.com/images?q=tbn:ANd9GcQO3vJxk64hAlEF_nR4nKuKOnDkaYKSW9oQw-kiUpNgWq-th123o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400506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764704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VALEC</a:t>
            </a:r>
            <a:endParaRPr lang="sk-SK" sz="3200" dirty="0">
              <a:solidFill>
                <a:srgbClr val="C00000"/>
              </a:solidFill>
            </a:endParaRPr>
          </a:p>
        </p:txBody>
      </p:sp>
      <p:pic>
        <p:nvPicPr>
          <p:cNvPr id="24578" name="Picture 2" descr="http://www.zsladice.edu.sk/predmety/obr/val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1905000" cy="1905000"/>
          </a:xfrm>
          <a:prstGeom prst="rect">
            <a:avLst/>
          </a:prstGeom>
          <a:noFill/>
        </p:spPr>
      </p:pic>
      <p:pic>
        <p:nvPicPr>
          <p:cNvPr id="24580" name="Picture 4" descr="https://encrypted-tbn0.gstatic.com/images?q=tbn:ANd9GcQ2-hH6oTdYpBr6XKf_TeknOjv6_swol5ZOWtT12w3niVs0Nd7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32656"/>
            <a:ext cx="2143125" cy="2143125"/>
          </a:xfrm>
          <a:prstGeom prst="rect">
            <a:avLst/>
          </a:prstGeom>
          <a:noFill/>
        </p:spPr>
      </p:pic>
      <p:pic>
        <p:nvPicPr>
          <p:cNvPr id="24582" name="Picture 6" descr="https://encrypted-tbn3.gstatic.com/images?q=tbn:ANd9GcSF2V4C-NhYva0yoIkh8PMiYFFgGFoV95nUJxMibz_6BYQmxkc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780928"/>
            <a:ext cx="2143125" cy="2143125"/>
          </a:xfrm>
          <a:prstGeom prst="rect">
            <a:avLst/>
          </a:prstGeom>
          <a:noFill/>
        </p:spPr>
      </p:pic>
      <p:pic>
        <p:nvPicPr>
          <p:cNvPr id="24584" name="Picture 8" descr="https://encrypted-tbn0.gstatic.com/images?q=tbn:ANd9GcRDYPMTKKTHW3IzDQCIk7ECtrxAhkVKAXi81IzrCtjRei9mS3q9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692696"/>
            <a:ext cx="2143125" cy="2143125"/>
          </a:xfrm>
          <a:prstGeom prst="rect">
            <a:avLst/>
          </a:prstGeom>
          <a:noFill/>
        </p:spPr>
      </p:pic>
      <p:pic>
        <p:nvPicPr>
          <p:cNvPr id="24586" name="Picture 10" descr="https://encrypted-tbn0.gstatic.com/images?q=tbn:ANd9GcQKnzXq0mTTsw9YqrMZEDVOCNZTYVhZC6Vvl0xN4vJjn3d0lSy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509120"/>
            <a:ext cx="2286000" cy="1714500"/>
          </a:xfrm>
          <a:prstGeom prst="rect">
            <a:avLst/>
          </a:prstGeom>
          <a:noFill/>
        </p:spPr>
      </p:pic>
      <p:pic>
        <p:nvPicPr>
          <p:cNvPr id="24588" name="Picture 12" descr="https://encrypted-tbn0.gstatic.com/images?q=tbn:ANd9GcSxshNnQZO0KfGtdeCHCnTaDD0N3-YVhpgdo39gWwKTNS-PHJ_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3356992"/>
            <a:ext cx="2466975" cy="1847851"/>
          </a:xfrm>
          <a:prstGeom prst="rect">
            <a:avLst/>
          </a:prstGeom>
          <a:noFill/>
        </p:spPr>
      </p:pic>
      <p:pic>
        <p:nvPicPr>
          <p:cNvPr id="24590" name="Picture 14" descr="http://www.gastrozone.sk/img-katalog/big/770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4725144"/>
            <a:ext cx="2448272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sk-SK" dirty="0" smtClean="0"/>
              <a:t>ROVINNÉ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55576" y="1628800"/>
            <a:ext cx="1708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ŠTVOREC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bur.sk/inkscape/squa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1905000" cy="1905000"/>
          </a:xfrm>
          <a:prstGeom prst="rect">
            <a:avLst/>
          </a:prstGeom>
          <a:noFill/>
        </p:spPr>
      </p:pic>
      <p:pic>
        <p:nvPicPr>
          <p:cNvPr id="1028" name="Picture 4" descr="http://eshop.znacenie.sk/images/produkt/a12851548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124744"/>
            <a:ext cx="2376264" cy="2340125"/>
          </a:xfrm>
          <a:prstGeom prst="rect">
            <a:avLst/>
          </a:prstGeom>
          <a:noFill/>
        </p:spPr>
      </p:pic>
      <p:pic>
        <p:nvPicPr>
          <p:cNvPr id="1030" name="Picture 6" descr="https://encrypted-tbn3.gstatic.com/images?q=tbn:ANd9GcQnsz7s_frTPybKNoFq2X1F5FmyMC-MySrr0ecScwVjzHlqXKVO_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276872"/>
            <a:ext cx="2143125" cy="2143125"/>
          </a:xfrm>
          <a:prstGeom prst="rect">
            <a:avLst/>
          </a:prstGeom>
          <a:noFill/>
        </p:spPr>
      </p:pic>
      <p:pic>
        <p:nvPicPr>
          <p:cNvPr id="1032" name="Picture 8" descr="https://encrypted-tbn3.gstatic.com/images?q=tbn:ANd9GcSR16WNgwWqpdPi4Ct5lXz7AKx6jW9EstKoIKlIENC3itlpZnEfJ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149080"/>
            <a:ext cx="2162175" cy="2114550"/>
          </a:xfrm>
          <a:prstGeom prst="rect">
            <a:avLst/>
          </a:prstGeom>
          <a:noFill/>
        </p:spPr>
      </p:pic>
      <p:pic>
        <p:nvPicPr>
          <p:cNvPr id="1034" name="Picture 10" descr="https://encrypted-tbn3.gstatic.com/images?q=tbn:ANd9GcSEERYPOVD2dGomzKo-OebSef5oshl64PiWsZiVOlXzUuLlgyo66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797152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99592" y="1196752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OBDĹŽNIK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16386" name="AutoShape 2" descr="data:image/png;base64,iVBORw0KGgoAAAANSUhEUgAAAKAAAACgCAMAAAC8EZcfAAAAD1BMVEX///+yIiIAAAC6JCTCJSXNKo9AAAAAdElEQVR4nO3agQkAIRAEMf2z/5pt4WHBU0gqmAJmDAAAAAAAAKDddwmBKYEpgan3A1e1WL8Da7YogQIFChQoUKBAgQIFChQoUKBAgQIFChQoUKBAgQIFChQoUKBAgUng9VtKN4EpgSmBqXcDAQAAAAAAgGM2x5Y0/cxHCb0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6388" name="Picture 4" descr="http://bur.sk/inkscape/rectangle_horizont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096344" cy="2520280"/>
          </a:xfrm>
          <a:prstGeom prst="rect">
            <a:avLst/>
          </a:prstGeom>
          <a:noFill/>
        </p:spPr>
      </p:pic>
      <p:pic>
        <p:nvPicPr>
          <p:cNvPr id="16390" name="Picture 6" descr="https://encrypted-tbn3.gstatic.com/images?q=tbn:ANd9GcRh02gIH1wdVV2lyx4StXNPxVniLOICnFFU_pwf-hukWLPu4PZmg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76672"/>
            <a:ext cx="2466975" cy="1847851"/>
          </a:xfrm>
          <a:prstGeom prst="rect">
            <a:avLst/>
          </a:prstGeom>
          <a:noFill/>
        </p:spPr>
      </p:pic>
      <p:pic>
        <p:nvPicPr>
          <p:cNvPr id="16392" name="Picture 8" descr="https://encrypted-tbn0.gstatic.com/images?q=tbn:ANd9GcTWYRcdl9U4AizHxeYiTS0UGPkH1o9i-9_PyvwlQ0dIOZqI78cYJ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916832"/>
            <a:ext cx="2143125" cy="2143125"/>
          </a:xfrm>
          <a:prstGeom prst="rect">
            <a:avLst/>
          </a:prstGeom>
          <a:noFill/>
        </p:spPr>
      </p:pic>
      <p:pic>
        <p:nvPicPr>
          <p:cNvPr id="16394" name="Picture 10" descr="https://encrypted-tbn0.gstatic.com/images?q=tbn:ANd9GcS9E7h39kJ8Uw1QL5WtxcQnl4I1sKiGVsIgBko6dW77mR_dQQ7c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077072"/>
            <a:ext cx="2808312" cy="2503165"/>
          </a:xfrm>
          <a:prstGeom prst="rect">
            <a:avLst/>
          </a:prstGeom>
          <a:noFill/>
        </p:spPr>
      </p:pic>
      <p:pic>
        <p:nvPicPr>
          <p:cNvPr id="16396" name="Picture 12" descr="https://encrypted-tbn1.gstatic.com/images?q=tbn:ANd9GcRV_jMdK9_Zn_fR70ofSKWM0axJ-31HOFMcGPbtsNXAUPYAe4kpx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077072"/>
            <a:ext cx="288032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83568" y="1124744"/>
            <a:ext cx="254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TROJUHOLNÍK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17410" name="AutoShape 2" descr="data:image/png;base64,iVBORw0KGgoAAAANSUhEUgAAAO8AAADTCAMAAABeFrRdAAAAwFBMVEX///9UjdQAIGBWkNd5f5sAEFoAF1k8aaoAHF0AHl8AHV4AGlsAGl0AG14AAFUAFVwAFFz4+fsADllLgccACVgYOXjZ3eVBc7dGe8DU2eTx8/eMlrAnT4/q7fMAAFMvW51OhswdQoILKWkQMXC0uso0YaQXLGZue5wpU5XAx9aWn7eBjqzGzNmpssZvf6E+Tnxeb5cgOHBncpRZZYtLXYkpQ3kZPHxCUHyfqL0RM3Q0TH8hR4dJV4EpO3CEkq8VK2bSRyqVAAAJ2UlEQVR4nO2dC0OqTBCGPyAVFETUTC3TKDNNu9/P6fT//9UnM6uWhcDC3ojnF+y46yzzvsPw338FBQUFBSF4ohfAl+nkVwXsnbbPRK+BJ7N6+f0XbfD83dHr/0Svghv9u6auVz/motfBi0VJX9K464teCB883wnitRq/JGVdtXXAcQail8KD+XkV49XbV6LXwoH+jUvC1av6L0hZL3WI1YKU9Tf3J7qjm0Gk/hMc6sZM9HpYE1y9ul6+6PrBDjsfOd/ghRWEWfUNY1wLAi89iF4RUwZ/IVlZB4amvcKJbub6Ep6Vgu21jzRNMw7KcLLznLI6jWBPrdPucns17SI40VbzUPSq2IGn2R5DuEZrP4i+6uT2El5AuOarhhhjSF7uteh1MaJzba+TFQb8BDm6/iJ6ZUzwLo9he4faCqMFj1r2e0f02lgwd+DqfW0Z64C1oQ2F4WUetZ3H4N9rVcefwtVa+2ZeU9YhVL21k8/hLi9hONHl29xtcO8dRY3ul3g17Q+mrLzVDd4eaFblobZFC56ynPee6BVmyxlUvdWT0Xa8xhjqw2a+xDvvFq5e/cDYjlcbncBjpZuruuEQtrf251u065Rl34peY4ZMQaKz9G+nGQK+KOdMvOvfBcnKMsc/hbvERw0gN5cw1gm178mKbHAFNti9yUnK6jtw9fo/JCuSsvASbuakbpgQiS4sXM0g4t1pLuqGqb8jWRGGsMHtiei1ZsDgHkWNSuj2QsqC38Seil5temb14KyaR7u2d3kJg9/gqi/edfzgedHyt+uEbY7sfPgN91An2MOIcI3uKRwDXfENxqu3+hoRblA3oKH0JnrFqRj8hUeJaujV+wmQOvS60nXD4cZPiNzgLvw09rXCJ7oHubl62oqxvetLWGHx7hoF9nGscDXiN6hbNyya1mc/IfJEj/ESVjVl9R7tHyW68IBPVBbvvL3mlp8QGS/6DY6afgP6CeZ+K3a8mjGEHN3YUzFl+SjR7a4Tthg9wdNnU8GUhRKd+SdJuMu6wUfxTjmpg/gJ1XhX7wbiN6hm+vcnWCeESXShjOAx2jxX7ESfgTtmhkl04RC/oaSW3+CdhvoJkRuMfoOzEB1DEi5he+2j5OFuUpZCdxKR6PzEpxkCBtNfJfGuf9eAf2+iq3fDCNRZy1ImZeH7CaF+QuQGV6Cscu8VSVmDejWWRBfOUXB3W6r0KZGW3yiJbscGE/HuQ4m6Yarj34822gCUOpo3omOJAWn5jSXRhe8wNAtbbQUu4RmIGrU4Et2OeA/gsdJ+ll68w/cTVi2/9KDf4EovdTzA1VuLKdGF033FZmHJ+5QSSnThGBVdAfFu8GynT1aEJ/QbpE5Zh5isLtJHu7yE4aez3yS+hOdt8BP2k4oaPzN0ZPcb3vBtm9TJCiHNwrq0pv8MJbqnTKLdpKxH0XGFQCQ6PZvTHAQstXjnXRErP6Nol7RQvLuV8hKeu4n9hCiMsbx+g6dTS3ThjE6kNf13tPzSsxLvHqWTOnq3kKzsDE8zgCnr+FJ0fFv0UdRwKCW6HYB6IN2b/osmpZ8QhVGBc9OQq1m4j+8nhLf80oPNwpYrVd2AI0R2tPzSQ8Q7x5dI6pjqKfyEyIClE+/62PJbzj5ZAcRvcKWpG16aePUy2d7gEkYt60GSE91x4rX80nMEKastiXh3g9ubYZ2wxTJlBfnBOZdC6jiz8fUhZuEGKQubhWUYTjJ43owQYRcwNgsfS3AJJ2j5TRFvF5/OxTcLZ+UnRAEvGVol4VLHW6KWX3pIs3BJcN2wwLdt9hlHK4vfQEaIuKxPc4AEw0m8vTbjq3eD0YJucOdW4CU8dYmfwCHeVZ9SSaB494hXL6M6YRvhfgOR6E74hCt8OAmR6LLzEyIDPhLpN3gTsPJT9B0lZgQ/sHkuxG84gwdJ84lLskKMMb5FKqJZuE/f8ksP8RtKAuqGfyz8hEiI3/DOvW6Yn8Mv7TDScMIwLrBZmPdwkv49jhDhdPVuIOJdg/MlHDFChB1GBZ/Y+TYLex/M/IQoyHASvn7DSqLjH+66WdjhWDdMYVAmIz8hMmAU70r8/IYBWz8hElBn9WNuKWsGbWUOW4kuHN7iXc/nI9GFg35Dg1PdgCNEuIgaIaDfYH5wqRvQyo8xQoQdPN/0H1xn1/JLzxMvv8E7BM2qLCpZIavhJOybhTsu6N6vXaHxkmHoeol5szBKdMneymcBEe9YTwh7ybbllx4+fkMHR4jY4q7eDRwmC3tXrK38BIx05uId1gmZtvzSQ/wGd8KuEpYlWSEtHE7iMEtZl0SikyPczZv+jOqG3i081FhSnGbgCLvB2TQL9ydY9TK38uODfkPVZ5KycCQ5g5Zfeoh412Ah3g3YtfzSsxLvGJj+V2SEiOgQv7BMWdANlf08JdLyq4uOcAtWzcJEomPwfkJKRije1TO+hF+g6mXW8kuPUSnDR5SybRYewCdOLbmSFQHFu1KmdcM91AmRU35FsB5OkuElPIXOBUF+QiRDEO8y/JIhGSFSlvE0B2Q9WRjfYxbmJ0RhdE0U7zJKWb0PkIoE+glRYLNw41824h2Z8itjsiLgcBLTz0SdXRCJTt5wN2/6Z7DBnTeoExx5T3MAThY+zqBuOGyAn5DFCBF2GF38qMVj6hM9L3Fs+aWHiHfNSdoTLZdEF86INAunvITRT6iJ9xMiycRvIC2/DreWX3pWw0nSiHdkJLkj8dW7YWSlFu9w1CDXll96yHCSFH7Dasqv9MkKwWZhq0GdsoifQDPlVwRr8Y6ybhDU8psCfL/hmK5ZmEz5lclPiII0C9N9TpiMEJFPogtn1Sz8QJGypPQTIsFL2KaoG9BPyGTUIEdIyjpNnLKmDWz5FR1AQoyhSSXe9WN9NVBCRjhZOKnf8ILhqpSsEOMAh6En+5JhpyG65ZceMpwkUbMwtvxWlagTtiHNwkk+CzZtY6kheul0YLNwguEkg2fsPlXr6t1AhhrGvoTJCBHFrt41q/cb4op3nZWfIHrhtOAX0C03ZrNwtlN+RUCGk8SrG16OVZHoQlk3C8fYYOInSNHyS0/sLxl6lw2lkxVijOCGiTGchOsIEXYYOAw90m/w3hTxE6IYwbgdK8pvmJERIqKXm5p4FmkPJTpLubLoOwa+sVPfJd6RESJS9h0lBt9vsKwdfsMUPnFaU8NPiGLlN4QPJxn4Kkp04aB4F/4RJfxqYMpPF8nDym8IG07Sg68GquQnRHFh4iX8Y7hEoqtWjPzwCqX/z+IdSnS6X8kRf8xQv4H4CbpezhEmhvTT+w03JT23ON8771Ciyyvf/IbBgyt6TUzZbhae1ZulPFP/2iw82Ms7E2mm3RcUFBQUFBQUFBQUFBQUFBQUFBR84X/0Ewm9XZv9P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7412" name="Picture 4" descr="http://skolazz1.szm.com/hotpot/geometricke_tvary/trojuholni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2981325" cy="2638426"/>
          </a:xfrm>
          <a:prstGeom prst="rect">
            <a:avLst/>
          </a:prstGeom>
          <a:noFill/>
        </p:spPr>
      </p:pic>
      <p:pic>
        <p:nvPicPr>
          <p:cNvPr id="17414" name="Picture 6" descr="https://encrypted-tbn0.gstatic.com/images?q=tbn:ANd9GcQ6LRdIncfd4beEsImO8rSE7pgyGlgXhn_tzt-WK29kfuyLssh0C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8680"/>
            <a:ext cx="2143125" cy="2143125"/>
          </a:xfrm>
          <a:prstGeom prst="rect">
            <a:avLst/>
          </a:prstGeom>
          <a:noFill/>
        </p:spPr>
      </p:pic>
      <p:pic>
        <p:nvPicPr>
          <p:cNvPr id="17416" name="Picture 8" descr="https://encrypted-tbn1.gstatic.com/images?q=tbn:ANd9GcRI17iNEdTmrVmZ88WJGQ2dfGwu94C-V8CLYt2prza3Bxk9xYA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212976"/>
            <a:ext cx="2209800" cy="2066925"/>
          </a:xfrm>
          <a:prstGeom prst="rect">
            <a:avLst/>
          </a:prstGeom>
          <a:noFill/>
        </p:spPr>
      </p:pic>
      <p:pic>
        <p:nvPicPr>
          <p:cNvPr id="17418" name="Picture 10" descr="https://encrypted-tbn0.gstatic.com/images?q=tbn:ANd9GcQSXeuZh1bm2s5vHixHUYMNxRTO7Fpwoe_MmcOXfePU-9N5kku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005064"/>
            <a:ext cx="2619375" cy="1743076"/>
          </a:xfrm>
          <a:prstGeom prst="rect">
            <a:avLst/>
          </a:prstGeom>
          <a:noFill/>
        </p:spPr>
      </p:pic>
      <p:pic>
        <p:nvPicPr>
          <p:cNvPr id="17420" name="Picture 12" descr="https://encrypted-tbn0.gstatic.com/images?q=tbn:ANd9GcQO0aIraYx9dqL6SpFOu1HqVF6rVyR3i9sR9r71vLDk9IRGes4q4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365104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980728"/>
            <a:ext cx="1140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KRUH</a:t>
            </a:r>
            <a:endParaRPr lang="sk-SK" sz="3200" dirty="0">
              <a:solidFill>
                <a:srgbClr val="C00000"/>
              </a:solidFill>
            </a:endParaRPr>
          </a:p>
        </p:txBody>
      </p:sp>
      <p:pic>
        <p:nvPicPr>
          <p:cNvPr id="18434" name="Picture 2" descr="http://bur.sk/inkscape/circ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1905000" cy="1905000"/>
          </a:xfrm>
          <a:prstGeom prst="rect">
            <a:avLst/>
          </a:prstGeom>
          <a:noFill/>
        </p:spPr>
      </p:pic>
      <p:pic>
        <p:nvPicPr>
          <p:cNvPr id="18436" name="Picture 4" descr="https://encrypted-tbn3.gstatic.com/images?q=tbn:ANd9GcSmcTdIqdzUW9Y_tEffUbOt3cREaPgfumZ6nylkqmz5gaH28Du5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2143125" cy="2143125"/>
          </a:xfrm>
          <a:prstGeom prst="rect">
            <a:avLst/>
          </a:prstGeom>
          <a:noFill/>
        </p:spPr>
      </p:pic>
      <p:pic>
        <p:nvPicPr>
          <p:cNvPr id="18438" name="Picture 6" descr="https://encrypted-tbn2.gstatic.com/images?q=tbn:ANd9GcT-bJPr_6PNe5LX2H2Ju_V8LF635G9QIazTssSfr8nqi0j6U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196752"/>
            <a:ext cx="2419350" cy="1676400"/>
          </a:xfrm>
          <a:prstGeom prst="rect">
            <a:avLst/>
          </a:prstGeom>
          <a:noFill/>
        </p:spPr>
      </p:pic>
      <p:pic>
        <p:nvPicPr>
          <p:cNvPr id="18440" name="Picture 8" descr="https://encrypted-tbn0.gstatic.com/images?q=tbn:ANd9GcQ9GItwFSjj5DTsAGgjU4QzhdIq_ZTGVkrC_sJfw9FXXC-NlcKlw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780928"/>
            <a:ext cx="2143125" cy="2143125"/>
          </a:xfrm>
          <a:prstGeom prst="rect">
            <a:avLst/>
          </a:prstGeom>
          <a:noFill/>
        </p:spPr>
      </p:pic>
      <p:pic>
        <p:nvPicPr>
          <p:cNvPr id="18442" name="Picture 10" descr="https://encrypted-tbn1.gstatic.com/images?q=tbn:ANd9GcT3PTw0XFQSuJB7xTUOTcKw3XaCebDi7Nqn2sHXgrS9xlp82bQ-5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005064"/>
            <a:ext cx="2143125" cy="2143125"/>
          </a:xfrm>
          <a:prstGeom prst="rect">
            <a:avLst/>
          </a:prstGeom>
          <a:noFill/>
        </p:spPr>
      </p:pic>
      <p:pic>
        <p:nvPicPr>
          <p:cNvPr id="18444" name="Picture 12" descr="https://encrypted-tbn0.gstatic.com/images?q=tbn:ANd9GcT3WQe0zvbJUEXKpe2Rr1OKIs-hsSVY5-RPEl97yNQTrZcozUzOE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4149080"/>
            <a:ext cx="2333625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PRIESTOROVÉ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971600" y="1196752"/>
            <a:ext cx="1321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KOCKA</a:t>
            </a:r>
            <a:endParaRPr lang="sk-SK" sz="3200" dirty="0">
              <a:solidFill>
                <a:srgbClr val="C00000"/>
              </a:solidFill>
            </a:endParaRPr>
          </a:p>
        </p:txBody>
      </p:sp>
      <p:pic>
        <p:nvPicPr>
          <p:cNvPr id="19458" name="Picture 2" descr="http://www.detskeihrisko.eu/273-944-large/kocka-at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2857500" cy="2857500"/>
          </a:xfrm>
          <a:prstGeom prst="rect">
            <a:avLst/>
          </a:prstGeom>
          <a:noFill/>
        </p:spPr>
      </p:pic>
      <p:pic>
        <p:nvPicPr>
          <p:cNvPr id="19460" name="Picture 4" descr="https://encrypted-tbn1.gstatic.com/images?q=tbn:ANd9GcTVZJEpcoe-zbXZ-qifihYfUviRl3mtuALpwH4v7ZmD2xEcPe7Zz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340768"/>
            <a:ext cx="2562225" cy="1781176"/>
          </a:xfrm>
          <a:prstGeom prst="rect">
            <a:avLst/>
          </a:prstGeom>
          <a:noFill/>
        </p:spPr>
      </p:pic>
      <p:sp>
        <p:nvSpPr>
          <p:cNvPr id="19462" name="AutoShape 6" descr="data:image/jpeg;base64,/9j/4AAQSkZJRgABAQAAAQABAAD/2wCEAAkGBxQSEhUUEhQVFBQUFBQVFRQVFBQVFxQUFBQWFhUUFxcYHCggGBolHRQUITEhJSktLi4uFx8zODMsNygtLiwBCgoKDg0OGhAQGiwkHyQsLCwsLCwsLCwsLywsLCwsLCwsLCwsLCwsLCwsLCwsLCwsLCwsLCwsLCwsLCwsLCwsLP/AABEIAOEA4QMBEQACEQEDEQH/xAAcAAEAAQUBAQAAAAAAAAAAAAAAAQIDBAYHBQj/xABFEAACAQIDBAcDCAgFBAMAAAABAgADEQQSIQUGMXEHE0FRYYGRIlKhMkJicpKiscEUI0NTY4Lh8CQzc8LRZKOy0hclNP/EABsBAQACAwEBAAAAAAAAAAAAAAABBAIDBQYH/8QANREAAgICAQMDAgQCCgMAAAAAAAECAwQRIQUSMUFRYSJxEzKBkQaxFCMzQlKhwdHh8BUWU//aAAwDAQACEQMRAD8A7jAEAQBAEAQBAEAQBAEAQBAEAQBAEAQBAEAQBAEAQBAEAQBAEAQBAEAQBAEAQBAEAQBAEAQBAEAQBAEAQBAEAQBAEAQBAEAQBAEAQBAEAQBAEAQBAEAQBAMHam2KGGXNXqpTH0mAJ5Di3lMXJLyZ11TseorZz3bvS4ouuEolz2VK3srzCD2iOZWaJZK9Dp1dKk+bHr4RgbL6XqoP+JoI699ElGH8rkg+omEcn3Rts6Qv7kv3N52Jv3gsVYJWCOf2dX9W1+4X0b+UmWI2xl4ZzrcK6ryv2NlBmwqkwBAEAQBAEAQBAIEhMEyQIAgCAIAgCAIAgCAIAgGNjsfSoqWq1EpqPnOwUfGQ2l5MowlJ6itmlbZ6VsFSBFHPiH7MilEv4u4GnioM1Svii/V0y6fnhfJz/bnSVjcTcIww6e7Rvnt3Godfs5ZXlfJ/B1ael1Q5fP3NSZyxLMSzHizEljzJ1M0NtnQjWktJG5bA6Pq+IRalR1oo4DKLZ3KnUG1wFuNdTfwnFy+tU0ScIpya/YpW5sINxits97/4tpW//RVv9RLen9Zzv/Y5b/s1+5X/APIz/wAKNV3r3NqYJQ5datNmy3AysGsSAVJPYDqDOvgdThltpJpot4+VG561pnnbH3ixWFt1Feoij5l81Plka4HladaNso+GZXYlVv5om+bG6XWFhi6GYfvKJseZpufwbyliOT/iOXb0j/5v9zfdh734PF6Uaylvce9N/JWsTzF5YjZGXhnNtxbavzRPdmZXEAQBAEAQCBIQJkgQBAEAQBAEAQBALGMxlOipeq6U0HFnYKo8zIbS8kxi5PSWzStt9KuCo3FHPiW/hjKnm7fkDNUr4ov1dNun54+5om2OlPG1rilkwyfQGd/N2H4KJolkN+Do19Krj5ezS8ViGqtnqM1RjxZ2Z29W1mlyb8nUrpUFpItETE2pBRIZkXAZA0e/sne3F4dQtOqSg0COA4A7hfUDwBlG/p2Ne9zjz7rgqWYlU3trn4PSrdI2NIsDSXxWmb/eYj4StHoeJF703+pqXT6fk1zaO1a2IbNWqPUI4ZjoOSjQeQnSpx66VquKRZhVCviC0YtptMyLQTohlvGxo2PYm+ONwthTrsyD9nV/WLyGb2lHgCJsjdOPqUbsCmzzHT+ODedkdLlMkDFUGp/TpHrF5lDZh5ZpZjlJ+Ucy7pE1zW9/fg3vZG8GGxQ/w9ZKh7VDWYc0PtDzEsRnGXhnMsosq/PFo9OZGoQBAIEhAmSBAEAQBAEAQDWdv794LCXD1g7j9lStUe/cbGy/zETCU1HyWKsWyx8I5zt7pbxFS64WmtBffa1SpzsfZX0MryyH6HWo6VBc2Pf8jRNobQq12z16r1W43di1uQOi+UruTfk61dEIfkWjHRCdQCbcSATbnbhMHJLybHpEL4QzZFFYWQZC0kx0TIJ0SBIAJkkErIJ0JJGheBom8DRMDRWDIMdEBSTYC57ABc+gkbS5YektsrqUHpkMyvTI4MVZCD4E2sYjYn+V/szD6J8bTNk2Nv8A47D2HW9cgt7FYZ9PB9H9SZYjkTXyUrum0WeFp/BvexuljDvYYmm9Bu1h+sp+o9ofZ85Yjkxfng5VvSbY8we/5m87O2lSrrno1EqL3owb1twlhST8HNnXOD1JaMoQjAmSBAEAQBAPN3j2qMJha2IK5uqpl8o0zEcBfsF7ayG9LZnXDvko+5wDbG+mLxtxVrsqN+yT9Wlu6w1b+Ymc+d89nqMfAojFaXPyeF1Fpr/F2Wv6Lp7IYSN7NsYaNp6P6+CSqxxoGb2eqNQZqYOua44BuFidJzOqRypVpY7++vP6FTOhc4r8Px668nZMHiabqDSZGXsyMpHwni7YXxf1p7+dnClGS8o8begYDIf0zqeHbbrP5Mvt35S9gPO7l+Dv9fH67LGP+P3f1ezh9UjMct8tzlva+W/s3t22tPbreuT0a3rnyQJJIgEiQCYAEAAQBaASBAKoIaMrZK0jXpiuxWkXHWML3C+Wo1sL9gM1Xuark61uWuDXb3KDcPPodw2KuFVAML1OT+GVN+ZGpPOeFyv6XKX9b3bPN2fiN/XvfyRtbb2GoKeuqoNPkXzsfDILk+kY2FlWNdia+fBNdFk39KOL7Zr06tepUo0+rps11TQWFgL2Ggubmw4Xnt8eE66oxm9teWejoqnGtKT2zDWiTNzkbo1tl6jVNFsyOyOOBRireotaIuW9om2qvt1NJncejLbFXFYFalc5qiu9MvaxYIRYnvNjx8J1aZOUds8XnVRqucY+Da5tKYgCAIAgFnG4cVKb02AKurKQdQQwIIPrBKens+RaTEaHiNDzE584nqabHwZSYkjxHcZpcEy3G+UTIp1lbjofH/mYuLRvjbGRX1cjuNvaAttRoe8afhHnyQ0n5KCJJBIEkEiQCYAtAKgIBMgECBoGBokSQTlkDRUEkbJ7SerHdDZKiXKNLwmLkbIwMg5V48e4cZCTZm+2HksVcUeA05cfWbFBLyaJXt8RMe15ls1dn+I7n0RH/wCuQDsq1h98n850Mf8AIeU6qtZL/T+Ruk3nOEAQBAEAQD5L2xSy4muvu16y+lRhKVnlno6OYRfwWLTQXVyhaBouJXK8D5SHFMzVsoGTTxQbQ6H4TW4NeCzC6MvJeNKQpGzW/BSEk7GiLQCZI0TIBMAQQRBJNoJK0EhhIuBZjs2KJcRJGzYoFxgq8T5dsJNhuMfJZqYnu9kfGbFBIrzyG+ImOWJmWzWoOT5JAtMTYlrwSYGjvHRZRy7No/SNVvtVWt8LTpY6+g8d1SXdlSNtm854gCAIAgCAfLW+VHJtDFr/ANTWP2nLfnKNv5mekxeaov4Np3A3Ho43DtWrVKgPWMgWmUFsoU3OZTc+1PO9V6rZiWKEIp8b5Mb8mVcu2Jh75bg1MGpq02NWgPlEiz0+4sBoV8R6Tb0/q9eU+xrtl7ej+xsoy1Y9S4ZphE65bZBkmLXsXKNYrwmMopm2u2UTNp4oHjp+E19jXgtRujLyXHHaJimbO0oAmeyCq0gGx7kbtrjarh3KpSClgtszZibAE8B7JueU53Us54lacVtv9ijm5Loiu1cs6bhtzsEgsMPTbxcZz6teeVn1bLm997X24OLLMvb33M8/a+4WDdWKr1BAJzoxyi3aVbS3pLWL1nJU1GX1fzN1WffF63v7nJer8b68e/xnr9npIx2tlxaUx2bo1l0gL8oxpszbjHyWKuK93Qd/b/SZqHuVrMn0iY+Ynh6mZ70V+2UuWSFkG6KSXB6m72xXxdYUk0+c7nUIg4nxPYB2yrl5UMat2SNOTkRoh3P9Druy91MLQTKtFHNrM9RQ7NzJGnIWE8bf1TItlvuaXsjztuXbY9t/sch3iwq0sVXppoiVGCjuF728uHlPaYk5WUwlLy0ehxpudMZPy0d53Jo5MBhV/wCnpE82QMfxncqWonjcuXdfN/LPbmwriAIAgCAIB809JVLLtTFj+Irfapo35yjd+c9Hg/2MTYeh7bYp1KmFc2FWz0/9RRZl5lQCPqmeZ6/iOypXRXMfP2/4McyvhSR1itSV1KsAysCrA6ggixBnkITdclKPlHPT1yfOe8Ozf0bE1qHEU3IW/uH2k+6RPpGNd+NTGz3R3aZ98FI82bzNiATaBpl2jWKzGUUzdXY4mUmJB46TU4NeC1+Kn+YugX1Bvykb15Ni0/DLuFxD02D03ZGHBlYqeVx2eEicIzWpJNfJrsqjJakto2LD7/Y1BYuj+L0wT92058+j4k3vt19mUZdNob8NfqYe094cVihatVJQ/MWyJ5hePneb6cKij+zjz7+pbx8GqvmMefc84kLxPlLOmy65Rh5LT4o9mg7zNir9ytZlPxExy1/HxP8AxMuDRqcuWSF79ZGzOMEiuQZiCTp/RJRUUaz/ADzVCk9uVUBUerNPLfxDOXfCPprZwuqybsivTRsm8+30wdEuxBcgiml9Xb/1HaZy+n4MsmxL+76spY2PK6favHqcQrMzliTmdyST3sxuT6me9hFJKKPTPthHjwj6ZwFHJTRPcRF+yoH5TrxWjwc3uTZkTIxEAQBAEAQD556YqOXalU+/Tot9zL/tlLI/Meg6a90/qaZTcqQykhlIIINiCNQQRwN5o0mtM6DXozpWwulQogXFUjUYD/MplQW8WQ2APiD5Cecyv4fhOXdVLt+H4/Qo2YO3uDNJ3o2t+l4qpXC5A5Wy3uQFUKLnv0vO1iY/9HpjVvei5TX+HBRPLtLBsItA0VCDJEyDJoiSRykLnsNoI2zJpYg9uv8AffMHD2N8LnFc8mYjqRf/AIkdrLCtg+UUmsx8B/fbJUEYTyH4Rbv3a+JmW9GrtlLySF79TMdmyMFEqkGRIkgm0gAwDO2Xtivhs3UVWp5rZrBSDbhowIvqdZovxqr9fiRT0araK7fzrZYxWKeqxeq7O54sxJPLwHhNkK4VrtgtIzhCNa1FaR6G6mEFXG4ZDwNZCeSnMR6KZYqW5pFXOn2UTfwfRgnTR4omSBAEAQBAEA4b064XLjaNTsqYcL506jX+FRZUyFymdzpUvokvk5vKx1SqQSIJEEiALSCUTBkZWztmVsQxWjSeqQLkIpNh3numFlsKlubSXya7LIwX1PRTjMDVotlrU3pt3OpUkd4vxHKTCyM1uDTXwTCcZrcXssIJk2bIxTZm0ha410mLZsjWiSsjZsUEhaDIqggmATJIIgImQSSIBIEkM2vovw+faNI+4tV/Smyj/wApvx19ZyurS1jv7o7sJ0F6nkyZIEAQBAEAQDlnT1hL0MNVtqtV6d/Comb8aQlfIX0nT6XLVjXujm+5GxqeMxaUapIQq7HKbFsovlB7P6TjdQyZY+PKyK5R18ix1w2jdN4+i5QhfBu2YC/VVCCG8FawsedxynFw/wCIO6Xbekvlf6lWrNe9TOXshBsQQQSCCLEEcQQeBnpvQ6SewRIMkIAglAQSdS6F6wy4lPnZqbc1IYfAj4zzP8Rxeq5enKOX1GP1RZvO8GxKWMotSqi4PyW+dTbsdT2H8eE4OFm2Y1inF8eq90UarJVy7onz9jMG1Gq9J/lU3ZG5qbXHgePnPoMJqyCnHw1s9JRJTSkvUvIdT5fgIZYiTIRmJJiJJBMEkwBaAIBIgFQghm99DtG+NdvcoN950H5GWcVfU2cXrUtUxXuzsol5HmSZIEAQBAEAQDR+mTC59l1G/d1KL/8AcCE+jma7fyMt4MtXxOIbubT/AEXFUq+pFN/aA7UYZXHPKT8JyMqhX0yrfqj0VsO+DifROGrrURXQhldQysOBUi4Inzi2uVc3CXlHDaaemce6WdkijilqqLLiFLH/AFEsGPmCh53ntOh5Ltx+2XmPH6eh1cKzuh2v0NInZLwkAQSiIJPd3M29+hYpapuaZBSqBxyNY3A7wQD5Edsp5+Isqh1+vlfc0ZNX4sNevod7wuJSqivTYOjC6spuCPCeAtqnVJwmtNHBaaemcW6T6QXaNQj5yUmb62W34KJ7fo8m8OG/k73TW3Vz7mvU+3++wTos6USuQjImSQJJBMgCCRJIEAqEAqgHSehSl+sxLdyUl9Wcn8BLeKvLPP8AXH+Rfc6sJcR54mSBAEAQBAEA8LfvD9Zs7Fra5/R6pA8VQsPiBMZeGbaHqyL+T5kE5p6xG17o771sCOrsKtG9+rJsUJNyUbsv3HTlOZn9Lqy/qfEvf/crXYsbOVwy7v7vamP6kU6bIKeckuVuS1hYZSdNJh0zpzw1Lct7JxsZ1bbfk1GdUtiQAYMiIBMEmds3bFfD36mtUpg6kKxAJ78vC/jNVtFVv54p/c1zphP8y2Y9Wu1Ry7sXdjdmYkknvJMzUVGKUVpG+qKjwjIp8D/fYJDLESq0IkmCCYIEAQCBBJMEFYgkm0kg630LULUK7+9WC/Ypqf8AfL2KvpbPMdblu6K+DogllHFJkgQBAEAQBALOMo56boeDoy/aBH5wSnpnyaqkaHiNDzGhnMl5Z66t7imVCYmwmCRAEgkgwSRBIvJBVeRokqSQzOHky6XCYs3wKxBIggqEAmCCDBJAgEwCoQCZIO39FGHybPQ/vKlV/vZB8EE6OOtVnjuqy7smXxo3ATcjnEyQIAgCAIAgCAfLe9WG6rGYpLWyYitYfRLsy/Aic+xfWz1GJLupi/g6a3RnhKlBeraojlFIqZswJIvcqdLeAtPHPr19dzUoppPx/wAlRZtilycv23smphKzUaosy6gjgyng6+BsfQz02PkQvrVkHwzp1WKyPcjBm02EQBBkhBJ0HofwlN62ILorMqU8mYA2DFs9geSzg9ftsrph2Nrb5Od1GTSjo2ne3cKhiEZqCLRrgXUqMqOfddRpr7w1HjwnK6f1m2qSja+6P+aKtGXOt6b2jjRplWKsLFSQQeIINiD5z2W01tHerafKMqmNJiyxEqgkmCCYBMAi0AWgCAVCATAPoXcvDdXgcMvb1KE83GY/Fp1q1qCR4XLn33zl8s9oTJFcmSBAEAQBAEAQD586XMAaW0qrW9mslOqPH2QjfFD6ylkLUtnoemS3Tr2ZvnRrtoYjBqhP6ygBTcduUf5beagDmpnget4jqyHNeJc/r6lfKr7LH7MwelvZQqYUVwPboMLnvp1CFI+0VPrN/wDD+S42ul+JfzRswbO2zt9zj89cdcQToQSLQSbFuFtoYTGI7m1NwaVQ9iqxBDHkwXyvKHUsX+k47gvK5X6FbLqdlfHlHeQZ8/aaemcI4b0jYQUtoVbaCpkqebL7XqwJ8573pVrsxIN+nH7He6fPuqXxweLT4S+zpxKoBMAQCRAJtAJtAIywSVQTou4XCtVdaaglnYIAOJLG0yjHuejTfaq4OT9D6XpUwoCjgAAOQFhOueCb29lQkIgmSBAEAQBAEAQDUukXdEbQw/sWFeldqTHgb/Kpse5rDXsIBmu2vvRbw8l0T36PycQwOLxOzMTfKaVVNHpuNHU9jd6niCOYnIysWF0HXYv++6PQNV5EOOV7m17wdI1PE4OpRFB1qVFCm7KUXUEkHieGmgnFw+iyx8hW9+0v3NFWFKFilvhHPJ6A6JEgkQEIJEEm3bvdIGJwqCmQtamosockMo7FDDiPAgzlZfSMfIl3/lfwUrsKE3tcM8Xb22Hxldq1QAFgAFXgqrwAvx/rLuNjwx6lXDwi3j1KqKii0nCbWXIlQgFUAWgEgQCYJJgnQgaPY3c3br418tFfZBAeo2iJzPafAa8ptrqlPwU8vNrxl9Xn29Tsm6m59DArdR1lYizVmGuvEKPmL4DzJl+uqMPB5TLzrcl88L2Njm0pECQgTJAgCAIAgCAIAgHjby7s4fHU8ldLkfJqLo6HvVvyOh7phOCkuTdTfOmW4M4hvluFiMBd/wDOw/71QboO6qvzefDlwlOylx8Hfxc+F3D4f/fBqQmkviQSgIJJIgkCQSTJBUshmcfJlpwmDLESoSQTmHbAKrQQSBAJgyQgG/bn9HT17VcXmpUuIp6rUqc/cX48uMtVY7fMjh53WI17hTy/f0/5OtYLBpRRadJFRFFgqiwEvJJcI8zOcpy7pPbL8kxEAgSECZIEAQBAEAQBAEAQCGUEWIuDoQe0d0A5nvn0V06t6uBy0qnE0TpSf6v7s/d5cZXsoT5R1cXqUofTZyvf1OQ7QwFShUNOsjU6i8VYWPMdhHiNJTlFxemdyq2M13Re0Y4ExNotBJtHR7sCljMQ6Vs2RKefKpyljmCi5Gthc8PCc3quZPFpU4eW9FTMulVFOPqbBvf0crSptWwhc5BdqLHMSo4lDxuONje/Z3Tn9P627Zqu7Sb8Nf6mjHzm5dtn7nOUnoWdeHkzE4TBm+J6WwNkvi6y0k0vqzdiIOLH8Ld5E0ZWTHHqdkjTk3xph3s7LsrYFDD0+rp01sRZiwDM+mpYnjy4TxF/ULrp97l9teh5m3Issl3SZxja+HFOvWRfkpVqKv1Q5AHpPdY83OqMn6pHp6JOVcW/ZGKJtN2jM2Vsyriagp0ULuewcFHvMeCjxMyhByekab8iFMe6bOwbo7gUsLapVtWrjUEj2KZ+gp4n6R17rToVY8YcvyeVzOqWX/THiP8AP7m5zecsQBAEAgSECZIEAQBAEAQBAEAQBAEA8jeLdzD46nkxCBrfJcaOh71biOXA9sxlBSXJupvnTLugziO+G4OIwN3H67Dj9qo1QfxF+b9YacuEpWUOPKPQ4vUK7uHxI1OaC+jZujjaQoY6nmNlqq1EnsBcgr95VHnOb1ah3YskvK5/YrZtfdVx6cncZ4JbXJwzgO9+zhh8bXpqLLnzoO5agDgDwFyPKfQ8G78bHhN+Wufuj0mFZ31psw04Swy/E6J0Rov+IPzv1Q/l9s/j+E85/ELfbBenJxert7gvQ3TeHbCYSi1V+IFkXtdzwUfn3C84WDiSyLVBePX7HMx6JXTUInDatUszMxuzMWY95Y3J9TPfxSikl6HrIxUUkvQ2jdDcmtjSHN6WH/eEav4U17frHTnwlmqiU+X4ObndTroXbHmXt7ff/Y7LsTYtHCU+roIFHaeLOfeZuJM6EIKK0jyl99l8u6x7Z6MyNIgCAIAgECQgTJAgCAIAgCAIAgCAIAgCAQy30PCAc2306LqdbNVwVqVUm5pE2pP35f3bfDlxleyhS5R1cTqUq/ps5X+Zx/HYKpRqNTqo1OovFWFiO4+I8RpKUotPTO9XZGyO4vaOibsdJSqgp4wNmUWFZRmzAe+o1v4i9/Ceazuhd8nOh+fR/wChz7sB73X+xqe+u2ExeMarSvkyoikixbKNWseGp+E6uBjSx8eNcvJ0cGmVUO2Xk81OEts6MT1Nhbbq4Ry9ErdhlYMLqR2XFxqOcrZOLXkx7bEaMjGhekpk47H4jHVVzFqtQ6JTReF+IVRw8T6mZ42LXTHsqiYwqpxob8L1bOjbndGyparjQHfitEG6L9f3z4cOc6tWMlzI4Gd1eU/op4Xv6s6QqgCw0A4AdktnCJgCAIAgCAIBAkIEyQIAgCAIAgCAIAgCAIAgCAIB428m7OHxyZa6XIByVF0qU7+635HQ90wnBS8m6nIspe4M4lvhuHiMAS9jWw/ZWUfJH8Rfm8+HLhKVlLjyvB6PEz67uHw/Y1ZZXZ1I+TMpjSYlhG0bp7lV8cQwHVUL61WHyh3U1+cfHh+E31USnz6HNzep14/0rmXt/udh3d3Yw+CW1FPaIs1Rtaj827vAWHhL8K4wXB5XJzLciW5v9PQ9qbCsIAgCAIAgCAIBAkIEyQIAgCAIAgCAIAgCAIAgCAIAgFLKCLHUHiD2wDm2+PRalUmrgstJ+JonSmx+h+7Phw5SrbjqXMTsYfVZVtRt5Xv6lG5/RkFtUx1mPEUAbqP9Qj5X1RpzkVYyXMjdmdZlNdlPC9/X9DpiIAAAAANABoAO4S2cFvfJVAEAQBAEAQBAEAQCBIQJkgQBAEAQBAEAQBAEAQBAEAQBAEAQBAEAQBAEAQBAEAQBAEAQBAEAQBAEAQBAEAQBAEAQBAEAQBAEAQBAEAQBAEAQBAEAQBAEAQBAEAQBAEAQBAEAQBAEAQBAEAQBAEAQBAEAQBAEAQBAEAQBAEAQB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4" name="Picture 8" descr="http://www.detskeihrisko.eu/394-1266-thickbox/hracia-koc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645024"/>
            <a:ext cx="2736304" cy="2492896"/>
          </a:xfrm>
          <a:prstGeom prst="rect">
            <a:avLst/>
          </a:prstGeom>
          <a:noFill/>
        </p:spPr>
      </p:pic>
      <p:pic>
        <p:nvPicPr>
          <p:cNvPr id="19466" name="Picture 10" descr="https://encrypted-tbn2.gstatic.com/images?q=tbn:ANd9GcQNFHP8zuguYw6yistenbt8Bb8bRUmaXKzwxrCNG3JbCyQoVjQXz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636912"/>
            <a:ext cx="2219325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11560" y="1052736"/>
            <a:ext cx="1524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KVÁDER</a:t>
            </a:r>
            <a:endParaRPr lang="sk-SK" sz="3200" dirty="0">
              <a:solidFill>
                <a:srgbClr val="C00000"/>
              </a:solidFill>
            </a:endParaRPr>
          </a:p>
        </p:txBody>
      </p:sp>
      <p:pic>
        <p:nvPicPr>
          <p:cNvPr id="20482" name="Picture 2" descr="https://encrypted-tbn1.gstatic.com/images?q=tbn:ANd9GcRfPsc0A3mngzLIDKtni_5r19vXlPs54fNe2ByLaH73fKFSa8Qn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1905000" cy="1905000"/>
          </a:xfrm>
          <a:prstGeom prst="rect">
            <a:avLst/>
          </a:prstGeom>
          <a:noFill/>
        </p:spPr>
      </p:pic>
      <p:pic>
        <p:nvPicPr>
          <p:cNvPr id="20484" name="Picture 4" descr="https://encrypted-tbn3.gstatic.com/images?q=tbn:ANd9GcSIWk7MFv2--6GUuFAFsCknkoGciZn1O3CNDYdpMtoq_SWedS_t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76672"/>
            <a:ext cx="4355604" cy="2080990"/>
          </a:xfrm>
          <a:prstGeom prst="rect">
            <a:avLst/>
          </a:prstGeom>
          <a:noFill/>
        </p:spPr>
      </p:pic>
      <p:pic>
        <p:nvPicPr>
          <p:cNvPr id="20486" name="Picture 6" descr="https://encrypted-tbn2.gstatic.com/images?q=tbn:ANd9GcQlJGVwY-HySmytZG1wtn12XGjNXLdcXxBgcsm-XpkVt8UOqZ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284984"/>
            <a:ext cx="1943100" cy="1333501"/>
          </a:xfrm>
          <a:prstGeom prst="rect">
            <a:avLst/>
          </a:prstGeom>
          <a:noFill/>
        </p:spPr>
      </p:pic>
      <p:pic>
        <p:nvPicPr>
          <p:cNvPr id="20488" name="Picture 8" descr="http://www.florasystem.sk/data/tovar/s_briliant-kvader-50-100-metal-pistacia_14037931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988840"/>
            <a:ext cx="1512168" cy="1600572"/>
          </a:xfrm>
          <a:prstGeom prst="rect">
            <a:avLst/>
          </a:prstGeom>
          <a:noFill/>
        </p:spPr>
      </p:pic>
      <p:pic>
        <p:nvPicPr>
          <p:cNvPr id="20490" name="Picture 10" descr="https://encrypted-tbn2.gstatic.com/images?q=tbn:ANd9GcSoFPpAaLYoAEdqpC1o5PLh-oiDGqnU9malkIW1sJu0Och4Covlj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645024"/>
            <a:ext cx="3600400" cy="3212976"/>
          </a:xfrm>
          <a:prstGeom prst="rect">
            <a:avLst/>
          </a:prstGeom>
          <a:noFill/>
        </p:spPr>
      </p:pic>
      <p:pic>
        <p:nvPicPr>
          <p:cNvPr id="20492" name="Picture 12" descr="https://encrypted-tbn3.gstatic.com/images?q=tbn:ANd9GcTQDxmn77NhDg0UgkQ5lFBqA2B2MUEi7vmVbewWjtq1p_wV9LP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653136"/>
            <a:ext cx="2533650" cy="180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836712"/>
            <a:ext cx="111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GUĽA</a:t>
            </a:r>
            <a:endParaRPr lang="sk-SK" sz="3200" dirty="0">
              <a:solidFill>
                <a:srgbClr val="C00000"/>
              </a:solidFill>
            </a:endParaRPr>
          </a:p>
        </p:txBody>
      </p:sp>
      <p:pic>
        <p:nvPicPr>
          <p:cNvPr id="21506" name="Picture 2" descr="http://www.zabavnatechnika.sk/data/img/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857500" cy="2324101"/>
          </a:xfrm>
          <a:prstGeom prst="rect">
            <a:avLst/>
          </a:prstGeom>
          <a:noFill/>
        </p:spPr>
      </p:pic>
      <p:sp>
        <p:nvSpPr>
          <p:cNvPr id="21508" name="AutoShape 4" descr="data:image/jpeg;base64,/9j/4AAQSkZJRgABAQAAAQABAAD/2wCEAAkGBxQTEhUUExQWFhUWFhgYGRUYGRUaGBweHxcYGB4YGRgYHCggGh0lGxgaITEhJSksLi4vHCAzODMsNygtLisBCgoKDg0OGxAQGywkICY3Nzc0MCwsLCwsNDQ3LCw0NCwsLCwsLCwsLCw0NCwsLCwsLCwsLCw0NCwsLCwsLCwsLP/AABEIAMIBAwMBEQACEQEDEQH/xAAcAAEAAgMBAQEAAAAAAAAAAAAABQYDBAcCAQj/xAA7EAABAwEFBQYEBAYDAQEAAAABAAIDEQQFEiExBkFRYYETIjJxkcFCobHRByNS8BQzYnKC4bLC8UMk/8QAGwEBAAMBAQEBAAAAAAAAAAAAAAQFBgMBAgf/xAA1EQACAQIEBAIKAwEAAgMAAAAAAQIDBBESITEFE0FRYYEiMnGRobHB0eHwFCNCBjNSJETx/9oADAMBAAIRAxEAPwDuKAIAgCAIAgCAIAgCAIAgCAIAgCAIAgCAIAgCAIAgCAIAgCAIAgCAIAgCAIAgCAIAgCAIAgCAIDy94AqSABqTkF42ksWEsSq3xt/ZYThaTK/gzSv9x9l4prLn6d/3c629CpcSy0lj49Pf9iCftvaJTRgZC3Uk94gcSTl8lTV+JSnLLQXmy6nwy3tKTq3MscOi0Xs7v4EDeu3Uwq2ORzjpiJ7xPJoyb6LvZWtSvP8Asm/HXQz0rqd1VVOhBRT7av3sr8NtlkkGOR75DvLnUG+gFadV34jexp03TorCK95sLDhtKgk5+lLxLVctrJEkQe490O1OoNa68qLM0as6dWMuj095G49RU6GZLBrUq91bbTRzPIlfgc92WIkDPdVfoTtYXFBPZ4dNPkZ+zrKKUaiTXidKuLbXGRHK6hPhkoKHkRuWSld17Ws6dV5ku5c3XCcafOobdixWm+jD3pWVjGsrKmn9zNQOYqre2uKdxpB69n9O5RNJb6EjYbdHMwPie17Tvaaru1g8HuHFrc2EPAgCAIAgCAIAgCAIAgCAIAgCAIAgCAIAgCAICv7RbVw2UEVxSfoG7+47lCuLxU3kjrL4L2/Y7qjlp82q8sfi/BLqcq2m2llncA55NdIwKAcMuK9o0Iv+6u8e2O3u6fPudbS1nd+lJZafRdZe19vh2NCywYO84VcflyHNVF7eSup5Yv0fn+9DX29CFCn0WHuSNG+L3wN7NtanU/vgpdtZuOGKMHxS/lf18U/QWy+vtZHWdpZGHuze/Mch+/qrGdVUaLit2XnBLVU6brtavRez8mzs84ufK79DNeZNPYqkvdIRXdlzb1Makl2NjY69S63GpywFuelaHNeXlBQt0+uJU3Fw7ipOPRIp9hm1Fa5nPitlw+t/lmeSwRcboteKMA6ty9x9VQf9DQy1oz/9l8jb8Cr823yveLOlbI7Q42GKQ1c0d0/qbz4kLNOXK1RX8X4dklzIL0Xv7fyQO0lllsMn8XYy5kZPfYPC08afpJ9Fr+F8Qp38OTWXpdH1f5+ZQJyoyw3RadkfxCjnAbMQ12mLdXn91zuXVsZ4VtYPaX0f3Jn8SNeDqUOm8eq9ndF7a4HMKRGSksYvFFdsfV9AIAgCAIAgCAIAgCAIAgCAIAgCAIAgPhKAqG0+0L8JbAQ0aOk9mcTzVTccQzVHRob9X2/JOhClbw51z5R7+3wOaThrnOIq5wyc4mtCc6Z6kaqdb2UaVPPV0W/j7WR7WFbiNfm1tV0XT2Jdl17mS47qBLnnOmQJ4nh+96zvFeIcyWWGi+ZtHBUEl1+SJ8XUIYnyEd+hp/TXL1zVdb1XUrRgtjO8Y4jKpSlGD9H5/gpe0UzGt7wBcfCPfyW24fbTrVMX6q3+xkbam5y8DUiZ2kDTqadcjRdOJRim/A/SOHxU7SCS6G9dVnEbSwavBqeJ1WUrzdR5n0LFW8aVPBblX2bl7KSW0OGTHBjQdC9xP/Foc70V1WjnjCC9vkv1GCqzcHUa3eh7vm6ezmxt/lyd4cjqR79VZ8GfNxUt0QLeeZZX0N65DSpOhIH79VK4za/yKaUfWWq+xq+Ay5eaT2eC/feWi7pCx7Xg5g1WAqrRxZpbiKqQcHszpl2xttEVcQIcKPbQbxmCF0tukk8GjD3dB0puEkcf2juR1htLgw1YHZHkcwHdFv7e4pX1J0574ar6r90IVtdSpVcYvCS+Jedg9ry0BjzWOtKn4TwPJZa5p1eF18u8Ht+9y+r0Kd9S59LSfVfv6zqEUocKg1CtqVSNSOaJQNYaHtdDwIAgCAIAgCAIAgCAIAgCAIAgCA+ONEBT7wvv+Ie6OI0hYaPePiP6W8uJWc4nxVJcum9+pc0rP+PFVKi9N7Lt4v7HNNttphiMMHw5VG7cacz8lecA4RyqSq1lq9cChuZSuauaWy28TDHRkUcbdzauPFxzPpWirOKcQdzUaj6q+P70P0DhlgramnL1vkXjZ+xCKFrn0q4YgOFd56LKXE81R4FVxG55tRxjsjR2kvdrYn1IwgDTU5hWPB7OVS5glv8AhlJewxoSiv3U5Ded4F7y92p3cBwX6anToQUIkGlSUI5UTuzs1YAf6nU9fvVZTjFznlkXmbjgWtsn2bPN5XqIyHfpIKrqFu6ia7ki+u1RjiRu2j2xvZAzwtLpXU3uk71T5NoOim8PzSjzJ77e4xd/KMqry7Endk4ns+B2tMjwI0Kk0an8auqi2+hSybp1MUadgtTfDXQ0+6sq11jVbWxtuGVIKko4lku+YZctCqDi1spf3Q8/uX0HispabhvUxSBzdD4hx+yzqcqbzIg3lqqsMr36GbbYtfKxzaFskQPnmRn8lobOrilUpn57xGEqNfXRlQhDrPKHM8Jy5cgVo1Up31BwqLVfuKLLhV7/AGYPro/udU2Z2jbI0ZUAAqP0/wClRVJytKmvq9/r9yyvLFx9Jb/P8lrikDtFZQnGaxRUHtfYCAIAgCAIAgCAIAgCAIAgCAICpbW250rm2SF2FzzR7uA4emfl5qn4ldPFUIbvf7Fzw2jGnF3VVYpbLx7/AL1KhtbaHWKEwMLa4aYm1qK5VPM1qonCuFKteKVV4pa4ez6ES74jzZ4f6e/gjnF12Grw5xyrkOPNbHild0qEsr1wJnCLBTqKpNaLb98CzwRgmp0HzX57KWCwRsJywWCL9flyxWiIPORwA1Bp8K8hmUsYmDqTdOTT6NnKLyhDWuaCTWupJ9Fp+FyyVoaFNUu3WrJ/5X7iVVtg7SVrBkHHM8BvKvb2lrmRZ29CVeoqcf1Fpsr21dE2gAb3R5Ze6yF3i55/E3Ns4Q/pj0WhGXdd/bzuMn8qLvP58G9SPkV1q1uTSWT1paL7lJOjK5uMstluR+1lnJkbOM2TioPBzQGub0ND1Umwn6DpPePyezKTiEIxrNx2eqPVxyCNjpTnQ4WA6F5FdOQz9FNhT5lWMHt1Kmos8lFGCzWcmSmeZr91PuLVRq6bMt7JOTSXQuNis4Arw0UXiGSjbSwXh7zT2kpTqpY7E5c8GI6keSw1xPKixup5VsSV73TKWCSM4+zqCw8DniHXUKRwu7Sbpy0x2MNx6jzJKqlstSJZE9wo5ooea0lKcoNSRmYycZZovY9WO0uhmqyuJpod4pQGhHkVNnSdWGq0Z+j21zRuraMpPVrXwZ0G6L5Ja1wyNMmnWm9v2PHzWZoXE7G4dvV9Xp9PL6lPfWj/APJT1w7dfyW2y2hsjQ9pqCP2FpU8ViVUWmsUZV6ehAEAQBAEAQBAEAQBAEAQEVtLews0Bf8AEe6wcXH7a9F5KShFzeyWJ2t6LrVY011+RQrhtwjM1of3nNbQV3vefs09Fk6UnUqyqSLzjlVW1tGC/cCm7RzmU4nGpc+pPKhWk4LLCpOXZfN/gy3C6buLjB+fwI+xPrIG+a++LSat5Y/upvbSa5iSWiJt7gBTgsgk3qWK11Ja2bRYrJHC13eoQ/yBoB1FCptvSa9J+R+ef9FPl3MqUeur8yk3xMAQf3qp9u3Fp9ikpLU1rHF2bXPOuYHktRe1sY6G64TRVOk60t38iHsd44bQxxPdxUPkcv8AaoKlHPScTh/PcLqM+iZZNoZxZ4CxvikOJx/fAKqtIOtVzS2Rb8QrRoUpSjvLb7mhs1ELXZprGaY/5kJO57d1f6hUdVLu3/Grxr9Nn7PwZfHm0XHqiAvWcBzYmnuxCleLvjPrl0VpQbXp9/kVtJP1nuzduu0gEE6aFaCElVp+JOta3KqY9C3tkyA6/ZZXjdXGUaa6amz4ZTwTm/YSlx2nBIAdHZfZZi5p5oewmXdPPDToX+7iAFWQ0MjdPGWBE3rdwY6rR3XH0PDyWqsLtVaeWW6M1c2/Llitmc9gvYR22UuzYXlp5UyDulFtY0cbeOG6RYcPq5IJdGW+yWtsckbnisZq00y4GuXCqyPHaMXOEpLFGotoyrUJxi/SWx0W6WtjNGH8uSjhnUB1NR5hSbKvFxUPAytSm4VHj1fxJlWB4EAQBAEAQBAEAQBAEAQBAcv26tj7RbOxYCWwMqf7na+gyULi9VUbRJvWT+Be8EhGLdWXsRWLbZZwzulor3sLgfKtQVUWlOEqTl4lX/0l1Grcxh0iviyDjkkdjjlw4mkEU4Gq0ljbKlBzj/r6H3wCEM05LwRm2dsJM/fORBa2m4019lQ8YuJxThjjhqzVUaU4KVV+X1JK2XZLjDGGpcaBVVKtBrFo71LjCm544JHnay5GYAxurG67yd56qy4dcykmfnfEqkncc5/6+hzXs3l2GrqDXOuS0NvQ50sEI4SRLXlaS6JrgT+kjdUf6Xze0VCqsNjTq4c7OLj00NK47vM0lT4GEFx+jfX5KFc1+VDTd7fcicOsnd19fVW/28zc2tnxlrwa6tPmP9UUewhkTiyXxtp4OOy0I/Z6VzHulFQIm1JGVSe61teZ+QKl3EFOKg+v7j5FDCbhi0Y75soY8Ob4JBjb11b0PsvujNuOD3RGpSxWD3Rju4EmgVpYuSk+yOyi5PBblssZcCATXIZ9FRcXpYVnPpI3XDnKNNQfRExDUqjlgi1x01LPd17yNoMOI01LtfkoM6UdzKXdrhUePXYtAa+SFxc1rW4SdSdBXgu1mpZ04vqUl1TiotM4NPUSOxeLEa+da+6/VqU4TgnF6YEOlJZU0Wu67z7SBrCe9G6nSmX0osr/ANHTy5GuuJreAzzqXhgdG2GvUPjMDj3mZs8v9H6qgtq7g0uxG43Z4S5q2e/t7l5ssuJtd+h8wtPGWaKa6meRmX0ehAEAQBAEAQBAEAQBAat52sRRPkOjGk/L7r6hHNJI8fgc4uN2OWd58RIBPM4ift0WV43ccys+0dEaWdP+PbU499fkaO19pETC7g3LmdAFK/5+l/Ihy/HX2YIyfEabdaK7ooFxTFz5cRzcA4nr/ta++nChSzdEXvA4Y1HTRMtlwkEbiCOiwVRuq25dTauKy5ehfbsha5vb7i3u9dfsqSWaPoMy99Ua/p95WL4tI7ShPiJCveHReZLuUHEKWai31Wpzm9ZmhzsOlTnx5rfUaf8AGoa7vciUIOMVjuYNn5g57oX+GUZHg4aeuY9FU1aieLlt+6lzw2qubypbS08+hNWhzbNDgBz1J4k7/wB8FRRTuKuboaafL4fb5Y7/ADK3BIZMcepd3m/3CuXUV9ArOUVDCXbf2fgy1ObrOVN7vVe38rQ2b8Z2DWWUeJn5kxG+RzRRvkxlB5ly8oPmt1emy9nfzZCmsPRPdkb28Bi+NhxR+7eq+pehLN06kKb5c83Tqa8Z7MBvxau+ys7iapU1Sju9X9iztnllmLNdkoeBxUGrhXpOm9+hr7OomlImmmlAstKLTaZbPUlbotAa8EiormFEqx00IF5QVSGHUue115NisYDSPzaNbzFKk+n1VjZU1lRguIScIuL3ZyW/rvDqSgZ6O8txWr4RWUZcp+X2K60ng8jPd0w4R5+ylcUoq4hy35e02PBU6eap02L9srZWspLU1GVRwPJYOa5SlKf+XgT+JVHVXLXU6FYMnkVqHNDhpqMj8i1aazy8pYGRlo2mSKlHgQBAEAQBAEAQBAEAQFN/FO3dnZGsGss0bOgq8/Ji605KEZz7JnW2p8y4pw7tfDUp+y8sojmeyMP7wrV1DoTXmsJcUuY1izUcYqRjKEWu5UdubykmAGHBhcag51NP/Vqv+btuXTqOEtXh09pl7qpCdTBLZfMgdlqlxe7LFVg+pPyA9V04nKpOg83tLrgMMKrm9tkStojkxYQ41JoPoqOEoYYtF/XVVPBMt0sb3WDDHI8OhdhdhJFQcwcudVBhk5uaSWvcoOKRlTrZu6KJG6WQvMr3FkeWe8nnrkM/RaG15VKUakUZ67uZRSj3Kvby4Pc0nQ6K4upyzvXQ9xxRv3FZqAzu0ZUM5upmelfXyUKqv6346FpwygnJ1pbR+f4Ja+YhLG2Rp1Ff36Kpt5OlNwZf39KN3bqrFkRcN39pNidkyLvvdyGgrxJ91Nuq2Sngt3ov3wM1Z2zqVsHolq2Yr+sxbLjzLJmiVhO8O1FeIdUdF92s80MvWOj8vutSPcxSqPLs9UebnNJK1Ia3vOI4f7yHVd3DP6PchVV6OB5nkJe4nUmvrmuleny5uJJpPBJEtcjHudkaDiuUKcXi5aJbl9YyqN+iWgZU37qlZ6vNVKkpLQ1cYuMUjcssjqjCok1HDU8mlhqNsBOwWd8hxRgOa0AZNcTiI6j6FTeFVKcoygumvkfn/H4RlXxhth8TBdto7QYcJIIoSdKK3ptQmpLczrxi00zWgtTfCASBkDx59VMq3M3UbcWfpdlkjQhFdi2bO3hVpjNfECD0091nuO4umpKOGL1Pa1HXMi83VeHegB1xOj6EAj5hdeB3Gelkf+dPIynEocuvF9y1K+I4QBAEAQBAEAQBAEAQHOfxemp/DN/qe/0Ab/2K7whmo1F3WBN4a8LuL7EVsTaQHSMOhZjP+J+xWGUW3gi+49D+tVOzKNtRJjc53F9QOWf3C13AGoScPD5GHt5udR+JCzv7IMDfhz61qpN5FS06GtjL+PCKXQtVkIdSQfpxDqFjKqcG4GmU1UpxkupvbO2wNtHZuPdmaWHhXVvzy6pKGMMV0KnjFPPR03WpB7VARNc1u9xNePNWlvGWKTPz2U+bWbKWYDKG4c3ghp6nI+n0WghDmUcFvH5P7FhSg5NRXUkb7e2NrYmaNHz4nzUev6yiuhfXMlQoqlE9bN2oOa+F2ub2/wDYfQ+qrL2ng1UXmdeC3WOa3l11X1X1F8OEFnEQ8cpxyeW4eh+ZXzb41qvMe0dEfF9ha0HTXrT39h9szv4mwGKlZLMTIziWHxtHrip/SvuX9N1n6T0ft6Mp36dJd4/IhpnYGBnxOo53/Vvp3uoU+L9LHsQ46yzGVrcYBAz0VlUjzqSkt0d6Sxnh3LPYGCMAbyM1U8Sny6Sox3erNhw6movXoS0ZqFm3oXq1RN3LAPEfIKFXk28pXX1fJHAsl5XeLTZ3RneKt5OGY+y+LWs6FRSMdeQ5kGupRbyk7Czupk49wcanI+gqtpw6lzbhdlqZulDPNJkLcrwct408leXNulPP3Nvwu6xpuD3XyLPA/CWDQVqeuX0HzWR45UzT5a6L4l3awbpym92Xiz2QMbHIPhlZU8ic1C4JjFy8TI8am5yg+zL+tQQwgCAIAgCAIAgCAIAgOVfjVLhdZ/7X/UfZTLWSWKZItJZajfh9Sm2K2SBodHm5zCKcatNR6VWQrUowupR6Jmm4lONbhs2+3xIGe9i+TC6Mgiu+umf1V1w+nyqilF47mJsKcVWi8SEt9sxk5Eeak1qmZ7YFzcV8zw1LRs6938JlnQuNOVSB86rOXqi7g0HCZTVqn4vAxWdz5bRHHShc9uY3AZk9ACV9qMIU3LHYj31zNpqSI7bGWVshaTVnwmin2qhKOZGIo04xbT3RGbPTYZCTpSnUnL3VpQjLVx6ItrCUYV4uRrXlKXPJOtVGxxbb3Ol7UlKo8TY2agLrQ1w0Z3nHdTSnWtPKqj3k1Gk0+uh04VQnVuY5dMNW/A+bRuJncSa1zHluSzSVJI+uLYu5bbx7ew97MWhzJ2OacNKlx3AAZ19adV7dU1UptMroVMmLNW+IHMnkDjU4ia8QcwfT6LrRkpQTRwpSUoJo82F5DgBqSrC0qOMsEjrHHMsNydjtBxnFka6KnvYydWTluaq1rNaMnLHKcslT1Iov6c8USkNtLMIdXCTUUBOe9R3TUsWtyp4qm5xLPdN/h1GiOQnk37qHUt8NcV7ygqU33KD+I1t//V2dC0AYiDSuJ2unCn1W44HKMKKlLfbyKWNOKnNruQ902kCRprkSAfIq/q1YSptp7alhZtqrFLrp7y24qlfnFeo6k3N9T9BhDJBRXQ6VYpcdixb8GLqP/F24asKsYmD4tHCrOPYukRq0eQWmIJ7QBAEAQBAEAQBAEAQHNvxksjXts5cAQS5uYGtKj3Uq2WOJ1tcOfg+qfzTKbsvZgBhFO7ipXWhByBWW45Dl3Sy7NI0FVYWOXp+Ss7RWUMe5wFN3zr9Arngrc5Y9l+/Ux1NOFVw7EW+zduzG3x+Fw4niptxCLTl2NJCkruGaPrbMsVllEOBuWEANPlpX3WRqR5uZ9dzTqCoU4010LFcN0gTSS7o4zTzdlX0B9VEqV8aaj3ZT8WwUV4/QqF+ES9rH8TO83/sPoVd2SaimZK6jkkqi9jKrOzBGBvca/v8Ae9aHLy7bHrI+4a6me0N7WISDxto2Qc9zuv1qoMn1LGS59HOvWWj+jJOQfwsGD/6Pzd58Og91Vp/yKub/ACti5yLh1pg/Xlv9iDkdjZnqw9S0n2d/yU9LLLTqZ6c3Uhruvl+H8zKH9nG1vxSUe7iGjwt6nveWFe+tJ9l8/wAbEea0wM95ntImSfE3uOPEHNvoajqF801lk4kal6MnHuYLGQwg7/orCT5UVHq9yxtWozUmWCBjZKO+Lf8AdQr7+ynnW639hqLWMakkybs0YCzc22X0YqKwRK2MBxAPFRZaFdxClnpPw1LFbLW2xwGQ07R3dY3KpPGnAa+iW1F3FTwW5jr2vyoPDdnOdp4u1Y2U5uaTUnfi3+v1Ww4W/wC1031+hR208JNPqatx2QF2MjIaeavbmajHIupqOE2uefNey29paLJZi94aN5X5vcPlOWPQ2dSqowzM6HbIRHYy0EirBG0VOpyU7hEXOtFvpqfn1/PGq292/qXhgoAOC0RHPSAIAgCAIAgCAIAgCApX4uWYuu90g1he2ToDQ/IqVaSSng+qPlycJRmujOYXJezI5gHVo9tMgeFQVleKKdapKa6P8GvuMn8VQXg/Agtr7ya45A0B1oeCtOBT5MJ5vgZW4oqNTN3RAbPWstnA+F9QR0JB6LvcylKE8vVE3hVZ07mPZ6Ml72tJzFFUUILfE0V/XlqsC27PX84Xa4uaXOD8JIpWgGR57/RV1xar+VhF4LcpLirKpGMp+KOeWi2OM+Nta4sh1pT5rQ0YZYpFRWwknjsat8PPaEHd7/6Vpd1FLKo7YHOnhlWBm2aeRNX4cJLhupur/kQqy5TdJpFrwltXUe3X2Hq/5iZDXdoudpBKmsDvxirKVZpmrc8JfMxgGLEaEbsPxVO4UqV2ryUKbk+hV0IylUUYrFs8Xi8mWQu1xEehoB5AADovqmkoLA5SxxeJsXdIe8KVGE1HKlfZeqLclhuR6iWKNVrq5r6nJylmZLiTN1SPxDDxXNtpNl3YSqZkolnZJU561Wekl0NZmb0N6yzEEUBOYyUecMUeVEnF4kFtDtE60zl7gWhvcaz9IBz6k5lXdpaqhSUY774n5dct1KjfToLNbQ5jmuBoWnOmQ4FTqCcK0ZroR6VFyqxUXuzNYZAAAK0ouruHKo5yP0S2hGnBQjsXG5GADFvdTzWM4nPPXll2xJFeTaS7FusLu3nhiGbYgHu861+w9Ve8Gp5Kak92jB3dTPeOK2j8y9K5PQgCAIAgCAIAgCAIAgNK+bCJ4JYnaSMc09RRfcJZZJnzNYxaPz1YocDwx2T4ZMPoaKr45Q5dTmR9WS+JreFVY3VmoS3SwMm1FiaRiA7rhn++R+ih8LuHTnj+4GX4ipU5JPdMpVks5bPThiof8StFOklJOOz1R92bxqxZMu/Mjxb291339FR1I8qrh0Zp+Yrijm6rR/csdzkRQxtf4JAcXk41r0yKq6zc60mt0fNa2UrbJ13XtK/aLoMdqAOjSXdAKgq2oXClTxMjdPCm2Vy2nFXi0/KvsfryVnCWaGD6HOnojNd/dgldvcWsHTvH2XxJYxLW09CnUqeR7to7SFkm8HA7zGh6hRqfoVHDo9Uda759vGp/qOj+jNm629hA6U+OUFrOIaDm7qcunNcq75tVU1st/b28j6s48mi673ei+5r39Zf5Uw0mZn/e2jXDqMJ6ldbWfrU3/l/B7EC5WEs3fUxzO7JrWDV1HP8AZvv6KVbz/sz9iBD0m5e4wRxZ8ty6VoZZ6bPYnUI5mWm5rOGiu9V3EJ5IKmt3v7DX8LoKKzMmI2qkky4LHs3ZBi7R27wj3UOtLTAo+KXmC5UfP7FR2hu3BbJRTJz8Y8nZ/UlX9pWzW8X+6GBuvQqNEfaJxibG3QEYjz4eQWjsrXLSdWS1aeHgvySeG0v7oSfdEtZWZ8gqu6qqhSz/AOnovv5H6BRi5yw6FxuSy4y0bgMTjyGqx6g6tXL3OF/cKhCU2W/YCy5Sy08TsI8tfcei2dGnlSMDbYyzVZbtlvXclBAEAQBAEAQBAEAQBAEBxL8ULs/hrYZmjuS94041ofZdK1NXFu6T36E3hN3/AB67i9nr5dfuQtrtTXxOZUZ95p+o9/VZShGVOeDJf/QWydJV4ef3KjE4GUA6ioHMUOXn+9y1NlWxhy5eX2KaxlhVjiYbFbezlNfA7J3LPxdPuod1S5iaW62Le3u+RXxfqvRlqviSjGgaBo+iobeLcm2aG5aUNDDZ71bLC4O/mxsLa8WHTPiNPRTI0HCeK2ZieLJYprq9SjvfR1efqreDy4M4xWhv2iPDZowNC5zvXL6Ci+6mGCwLRRwtE+7MVynFJ2R8MtGnkdWuHMH5EqLcejDOt46nOxl/by3tLR/T3GztDaQXlrcmt7oHAAUXG0g1HM92SuJVUpcuOy0Mt0WxjrOY5dIndqz0Ic3rVKtOUaynDro/oVdTGdFxW6IOWUvcXO1Jr/pTYxUVgjmkorBG9djxiAdopcZRcPS6EuzeFVLuWWyyLN3EnUm5M2ttLCCSJazvG9QJRZ0u7nk0sVu9ibsV5tj3gdVxdOUuhk6mLbbIfbq9I8THRmr3R000Acc/nTor7gdm5xef1U/toUt1SU6yb2wKnYG1c3m4fVbKUlGk29sCVZpyrwS7ot9ni0A3r89vrp16mPRbH6FTgqUNfM6AyIWeyuJ8bgG5a1OQaOa94ZbOdVYddWYXit27iTjHbZfcuez9i7GzxsPiw1d5nM+mnRaV4Y6bELKopRWyJFeAIAgCAIAgCAIAgCAIAgKx+IezgttkcwVxs77CMjUat6herXQ51E16Ud0cEs9np+W8ZsdQg5EgKs4hSlSqZ1szTWeS6tcu/wBvwa20Fydi8OGbXd5rhw+6+be4zrAyk4zozcH0IO2WahNNPvmrWrSy4SWz1JywqRzLzLaAJYWbzgb9Fm5Y06r9pr4RVS1g/BHvZewAm0Aiv5Q/5hdK9Z4RaM5xG3WTDu/uVO+rD2chG7crSjUzxTKWDa9GW56HeiDN7W4hzBzI6aqdWguXF+BaUJcyk6fVao87PsraGn9Ic70B9yFX3Twovx0OnDIZruHhr7jzfzfzSRo7vD3HQgpav+vB7ocUhluG1s9TNcJa1wLwCH4m05aE+3qvqsnJYLoVNbFU9CPtllMcjmHPCaA8RuPousJZkmfUJ5opknctjBJJ4ZKa6K5bT3aLXh1HNPO+hYLDZ1laszYW9LBExFdzX4cQ38adFE5zi9CHxf8A8afZk9BYooWF5a0DyFSdwHNc456s8qZmK9VU4uUtigbYPMtoadO4NN2bsugWz4RatUsMdMSpo1HPNJ9WZbgu2n5jv8R7rzjdVUqHLi92azgVm+Zzp+X3L5sjdJkkxu8DM/M7vRY1y1yrcsuM3Sp0XTW8vkWu7LMLVaxSpgs2Z4OlOg54Rn1C1dhQdC3zS9aXwX5MVCSeM17F9X9C8ruAgCAIAgCAIAgCAIAgCAIAgOUfidsoWONrhbl/9Wgbv1DmF1lSjc0nSlv09p3sbp2lbM/Ve/3KxYI22mExuzLc28QDvHl7rJTz29Xsyx4raxk1NbS6lMvayGN1HbsvMbiOn0Wtsa0Li2w7FLScqMsr/Ub92SfktLfhqPnX3WfvaeWs0+ptOHyzWqa6Ylm2UhD3S03xZjyc1V1dtYJkDikVy1Jd/oyp7SgFxBFCK0PsrWzeETNV4a5luV+0PLHtI1aB9KEdVfXEXGMPYKM3HCSJe54QGyyjQtAbyqSXD1AVJeSxlGHmaThlOOE7hdsPPqaBjM1GN8TX5f2v1PkHAH/JdoYU3mezXxRV3U+amuz+D/JpyzDtKt8Lcm+Q0PXXqV3ivR1K2SxJG8QJGsk3tGF3lu9wvq1yxk1LZanGimpZDJdktF35uMszNFZSUVgWmyNGVFl7pYVJLxNfTwyonLre0EucQGtBJJUCSk2lFalZxaSjQblsRl5Xv27xTJjfC33PMq8trWNGPi9/sfnd1XlWlj0Ix1i7SZz3aCgA409q1WloVY0qEYR3L/g/DHOCqVVp0Xf8Fjuy7jIQPhGv2CyXHLxc3ItcPmzWxqRoU2+rLjEHOAs1nHeOTnDRo4eQ3+i7cJ4flXMq77mIvrp3ddxi/RW7+3iy8XTdzIImxs0Gp3k73HmSr2UnJ4s5vDpsbi+TwIAgCAIAgCAIAgCAIAgCAIDxNEHAgioK9Tw1PGsTh+2Wzct3WjtYSf4d5NN4YTqw8GndwOXBR760VzHPFel1J9lc/wD16r9F7eHh9is31A+dlagjyFRyKqbKv/HqNd9zpd27jphqV+6pnRvMT8g7TgHbj109Fa3VtzEpR17eI4VecufLb9GXwf7oWLZ+8HwWgAnuyAsJ89D6gKluKSnSeC1RaV4Tk+W+vzNHaxjmvIdpqCN6kWLjKOhQVouLwaK7eIJwupk4fPeFoKs3Upxl20ZDi912N65HHsJmjcQ4ehr9FT3Uf7IyfsL/AIVNujVprwZhuGJ75ZAzxdjLTjmKU+a6XM4whFy2xRWU6cpylh2bIlqlEQ3i09mCd7svIAr1U8YuZ5TWMzduuzF5A4rlOSinJ9C9sbeVSSXctNlaRkNBks9UeLxNdCOCwRg2mY5gibUgvBfT+nQV8+96KZw6KeabXgZL/or2M2qEdlq/aaFmsprVxPEA+/JXCj6Llh/+lJw+2dzWUf8AK3+3mT922Fz6VJVdd3H8eGaT16LH4m8hHCOuxbbLZnlzI2eI0BoNB9yoPDLLPU51VY9Vj839DN8Wv+ZJ21Dd+s+y/fsdGuG522dlBm4+J2/yWk8CpUYwioQ2Xx8WSqAIAgCAIAgCAIAgCAIAgCAIAgCA17fYmTMdHI0Oa4UIIqF7GTi8UeNJrBnIdpdkZLE8ujBfZyd2ZZyPEc1FvrGNzHPT0n27/ktLS9jJKhc7dJdV7fuU++7obKMTNaVy/eag2F7KnLlVVoQ+IWlS1lzFrF9vmaFnJe2jsnt19nDkrK7s88ebS1+v5Lnh97GvTSk9UWG0RtnhGLryO/11WXhOVGpgSOIWXMWeK1+ZVb0uvCzfQEg/UH5laC0uM2+xj6ryVfaaNyuLRL/TgJHLvA/IrtXo5otF1wupklNrsiWuSHsX2iX9EbS0+b8X0aqm5m6sadPu9fcT4W6ozqVOmGnmRG0liay1PEf8uSkrOGF4xfI4h0U+0qOVFOW60fkZ6tFQk0tjw4VbQcQArucMLTBb4o8t4tywLNc1kwNrvP0Wb4lWw/qXn9F5G54XbcuGdlquG6cZL35RtzJO+mdPLiqd4yeCPjid+raGWL9J/DxK5ftt7Wd0hFS40Yzg0aeXHqtRw6xlOC6RW7Pzz07mq8OpmuywucRUVcT+wOQXvEr6nQ0XTZfVm54bYq3pa6d2XW7rAWkRRNxzH0bzPCny88lTW1hVup8+427P9+BWcQ4pKs3StnglvLovuy/3BcbYG1PekOrvt91f4JaIp4xjCOWG3V9X4v7EygCAIAgCAIAgCAIAgCAIAgCAIAgCAIDzJGHAgioOoKLQFHv7YFpq+zHAdTH8J8uC5XNvTuV6ekv/AGW/n3J1rfSpR5c1mh2f0OY7QXa6B3fY5jxyyP3UajUuLR4T1j36P7M+XaKMudYyx7we/wCUaNgvJo3905HiF7e2dK6jzKWkvn+9y5seJRmsstPbuvwblukYWkE5EVBVTa5oTyy0IHHOHZoc+l01eHzRV7MGiVwGWJpbTjv+VPnyWioyUoOMvIruFVcKuWXVGdlqH8JMN4ozpnT7dFUVKX/yoPzL2Vdfw5x6x08uhGXhKDDBvcGvaD/TiDvcjqVLoxaqT8vfgZ6qvV9hs3LDXXOisbm5Vvbrq3sWXCLbnVW3si53PZmud3zhaNcszyAWRm3J49zTXt/G1hljrLt9WZ9otp24f4ayio0cd39o48yrzhvCYQjz7l4Lt9zFV3VvKmVYtv3v8EbdV0kfmSEVO86DkN7jyCk3HE6lf+mzjp3/AHbzLy2tKHDkp13jPpFav98Tomz2zMrwC1phaRnK8fmEcGM+Aczmo9Dh1OlLmVnnl8PyQ76+qXHozeWP/rH6v7F6um6YrO3DG2ldXHNzjxJ3qfKTe5WuWmC0XZbG+vk+QgCAIAgCAIAgCAIAgCAIAgCAIAgCAIAgCA1bfd8UzcMrGvHAheptHqbTxRQb8/CeGQl0DzG79JzHrquMqMccY+j7Nvd9iRz1U/8AKsX3Wkvf18yl27YC22bSMysrozvdaahcqtB1dJrX/wBlv5omWt66OmOaPZ6P7e73FUvO6TirhdG8fC4FpB8jquMOZS0msV3OVxaQqPm2rwfWOz8jQdZu7JQUxMqW8HNNfpUrpVlF5Zrv8z2njOM01g2tV4o+y2B7xDExtcDKuPN9HU6CnqvaU4QzVZvBN6eOHZEWFvUrNRgtt30XtZPWC7SwAYXE8AKkqJWlVvJ4pYLYvKFxG2p5KCzPvsviTlk2ct84wsidGw9CRzc6lOim0bOnRako4vvLZexL64FdUSqSc7ipv0jr8diz3F+GD2eNzGeQxu+dB61C7VaMazxrScvD1Y+5fc+lfxoxcbaOXx3k/N7eSL1dOzEEBDg3HJp2j83eTdzRyAAXVPCOWKwXZECVWTb8ff5vdk0vk5BAEAQBAEAQBAEAQBAEAQBAEAQBAEAQBAEAQBAEAQBAYp7Ox4o9rXDg4Aj0KAi7TsrYn+Kyw1pSoY1p9W0IXw6cXujqq9RNSUnijxYdkbFD/Ls7B51d/wAiV5yYZs2Gp7/IqZVDHRdCVgskbMmMY3+1oH0C6LRYI5ynKWsniZ0PkIAgCAIAgCAIAgCAIAgCAIAgCAIAgCAIAgCAIAgCAIAgCAIAgCAIAgCAIAgCAIAgCAIAgCAIAgCAIAgCAIAgCAIAgCAIAgCAIAgCAIAgCAIAgCAIAgCAIAgCAIAgCAIAgCAIA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1510" name="Picture 6" descr="http://www.consul.sk/images/1a1d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764704"/>
            <a:ext cx="2952328" cy="1935461"/>
          </a:xfrm>
          <a:prstGeom prst="rect">
            <a:avLst/>
          </a:prstGeom>
          <a:noFill/>
        </p:spPr>
      </p:pic>
      <p:pic>
        <p:nvPicPr>
          <p:cNvPr id="21512" name="Picture 8" descr="https://encrypted-tbn2.gstatic.com/images?q=tbn:ANd9GcQFOH8UM5X78ZtA7USXuRdhMrI1sVvALv8p5a3-k9PJCD7X24oe3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2466975" cy="1847851"/>
          </a:xfrm>
          <a:prstGeom prst="rect">
            <a:avLst/>
          </a:prstGeom>
          <a:noFill/>
        </p:spPr>
      </p:pic>
      <p:pic>
        <p:nvPicPr>
          <p:cNvPr id="21514" name="Picture 10" descr="https://encrypted-tbn0.gstatic.com/images?q=tbn:ANd9GcSkqPMsHyI4QN2BMrE28C4t5dV7avgNfV_CdZqyfaYjQjIid0neX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924944"/>
            <a:ext cx="2466975" cy="1847851"/>
          </a:xfrm>
          <a:prstGeom prst="rect">
            <a:avLst/>
          </a:prstGeom>
          <a:noFill/>
        </p:spPr>
      </p:pic>
      <p:sp>
        <p:nvSpPr>
          <p:cNvPr id="21516" name="AutoShape 12" descr="data:image/jpeg;base64,/9j/4AAQSkZJRgABAQAAAQABAAD/2wCEAAkGBxQTEhUUEhQWFRQXFhUbFRgYGBQWGhcZGRUXHRcdGBcYHCghGBslHRUXITIhJSotLi4uGB8zODMsNygtLisBCgoKDg0NDw8PFCsZFBkrLCwrNywrKywrNzc3LCs3KywsLCssLCwsKysrNysrKywrKysrKysrKysrKysrKysrLP/AABEIAN0A5AMBIgACEQEDEQH/xAAcAAEAAgIDAQAAAAAAAAAAAAAABQYEBwIDCAH/xABNEAABAwICBgUHCQUFBgcAAAABAAIDBBEFIQYSMUFRYQcTMnGBFCJCUmKRoSMzcoKSorHB0UNzk7LCJERTY4MIFRZUw+E0dKOz0vDx/8QAFgEBAQEAAAAAAAAAAAAAAAAAAAEC/8QAFhEBAQEAAAAAAAAAAAAAAAAAABEB/9oADAMBAAIRAxEAPwDeKIiAiIgIiICKI0g0jgo23mf5xHmsbm93cOHM2HNat0g6Qamou2M9RHwYfPI5ybR9W3ig2viuP01N8/Mxh9W93HuYLuPuVTr+lKnbcQxSSczqxtPibu+C1MTcknMnad570RYvlZ0oVDxaOOOK/pZyubzAJaCe9YuH6TSG5rpqueO+clNK2ENBPpRRsjewDiXEnddU1co5C03aSCNhBII8QoNyYFh2GVTbwvfPvc2SoqnvH0mSyazfEKUOhtDvpYj3tv8AErSUzrBrz5k1wWOjJjcAR2nattUkWtq2JzJ3XtOjfSPUxObHO01QOzVHy9vZDRaW2QsQDxcVRsT/AIQo90Ab9B0jPixwXAaJRNN45quM8qupcPsSvc34IdK2AXNNWgf+Vmd8GglfBpnSemZouPXU9VCB9aSMD4oh/uisZ8zXl/AVMEUg7rw9UfEkocSrovnqRszfWppQXd5hmDLdwe4qQw3Haao+YqIZf3cjH27w05KRQQ+H6TU0r+rEnVzf4UrXQyc7RyAFw5tuOamFi4lhsNQwxzxMlYdrXta8e4jbzUM7A56fOhnOqP7vUl8sZ5Mlzli972j1UFjRQmH6RtdIIahjqaoPZZIQWyfuZR5svGws4Da0KbQEREBERAREQEREBERAREQFSdNtOm014YLPn9I7Wxd/rO9ndv4HJx3EHVMc7YXOZTRMkM0zTZ0rmNN44XDY0EWdIOBa3O5bovDH3hjPsNv3gWPxRWfV1T5Xl8ji97jdznG5P/3huXUiKKIiICyQBG3XfbWtdrTsA3PffdvDTt2nKwd1QytZdzhcgebe2qOJdfbbhsO/IWOzNAdCezV1rSZCdaKN+ervD5Adsm8A9nafO7JELotoBNVWmqi6GJ2dv20l87nW+bB4m7jnkMitoYNgkFK3Vp4mxjeRm53N7z5zjzJKkUVQREQRuJ4BS1Hz9PDLzfGxxHcSLgqPOiTWZ01RVUx4NlMrPCKoD2AfRAViRBrzTTG8Sw6ESF8E8Otqvl6h7Xx3yZrsbLqkE5awtnbzc1T39INe/NtQADs1I4beGs0rdldSMmjfFK0Pje0te07C0ixC8yY7hr8MrZKWQkxgh0bj6Ubr6j+/ItPNpUXFlrdLKyZhjmmEsZ2tfDTuBts/Z5EbQRmFNaJdIMtM0RVOvURjsuLh1jBwufnPrG/Mqlog9BYHpFT1YvBICR2mHzXt72nO3MZc1KrzXBM5jg9ji1zTdrmkgg8iNi2joX0giQthrCGvNgyXINedweNjXc9h5b6NhoiIgiIgIiICIiAq3jVS6pkNLC4tYCBUyNJDsxfqY3DsuIILnDNrSLWc4FuZpFibow2KEjyia4jvmGNFuslcN7WBwy3ucxuWtcdmA4a2GMBoyz25kkklznH0nOcS4neSTvQYuktO2LDKpkYDWtpJw0AAAAQusABsHJeZ8GxAMGo82G48OIK9QaWuaKGq13BrfJ5gSd143D89i0NgnRFiM4BkbHTtNvnXXdbkyO/uJCi4whUs9dv2guDq6Mem33g/gti4X0GwCxqKqWQ7xG1kTfva5+IVmoeivC4/7trnjJJK/wC6XavwQrSP+8ovXHxXZFWRu7L2k8Li/uXoGDQzD2dmhpRz6mIn3lt1lf8ADtJ/ytP/AAYv/ihWtejLRXr3+VTNvDG75Fp2SSNObiPVYRlxcPZz26oHB5Oo1qe1mxOswAWtG7zo9UcADqd7HKdab5hVH1ERAREQEREBa16ctG+voxUsHytNcu5wut1g+rYP7mu4rZS4TRB7XNcAWuBDgdhBFiD4IPLOB1WszVO1vxG79PcpJQ+O4a7D66WA3tE8hvtROzYeZLS3xBUtHIHAEG4OxRpyREQbN6N9MiS2kqHXOyF538GOPHgd+zba+yl5oBtmMjuIyt3Lc2gemTKprYJXWqmsuQcusaMtdu4nZcDZfgQqi4oiIgiIgLrqJ2sa57yGsa0uc45ANAuSTuAAXYq1pVL1skVIOy75Wo/dMcNVh/eSaotvayQIOvAYnTPdUSgh01i1p2xQN+aZbc43L3e08jMNCtIWLh8dm33n8NyxtIsUNPA57W68pLWQs9eV51Y28hc3J3AE7kEZWf2ysEO2npHNfNwkqLB0MZ5RgiUj1jFwIVmUbo9hQpoGxa2u7N0rztkleS6R5+k4k23ZDcpJAREQEREELj0Wo5k42DzJfoOPmuP0XnuAe8rJw+ex1TsOzvWdNEHtLXAFrgQ4HYQRYg+CrtLrMLonkl8dsztew36t/eQCCfWa5BZUXTSzazb7967kBERAREQEREGmf9oHAvmK1o/yZfi6Inx1xf2mrVGHYiY8jmzhvHd+i9H18LcUkdCRegifaU5jymZhyYxwz6uNwu5w2vAaDZrrxOIdDWHP+bE0J9iUu+Eocotampqpj+y4HlvHgu5WjFeg6ZtzS1TH8GytMZ/iMvn9UKm4xhGIUH/ioHdWPT7bP4rLhv1rHkispWHQKgbPVmMkscYXuikbbXilY+MsewneAXgjYQ4g3BKqVFiDJMhk7gfy4q8dFoviLOUUp/lH5hEbT0cxV0rXxzAMqYSGTtGwm12yMv8As3jzm8M2nNpUwq5pTGYHMr4wSYRq1AAJMlMTd+Q2ujPyg7ngdtWFjwQCCCCAQRmCDsIVRyREQFTsBd175ar/AJiS0Zy+YjJZDYj0XefL/rFS2mVU6OkkEZIkk1YYyMy18zhG11vZ19buaV8wunbH1cbBZjAGtHANbZo9wCCbAtkq5D/aq9z9sNHdjODqmRnyjv8ATjcGg8ZZBuUnpDifk1NJNbWLW+Y315HENjYObnua3xXDRrCzTU0cTjrPALpX+vK8l0r/AKz3OPiglEREBERAREQFFY7SkgTMBL473aNr4zbXaBvdkHDm22QcVKqodI2k3kkHVxG1RMCGEbY2+lJ3i9hzO8AoJKmnyDmOuCAQRmCDmDzCzGV7t4v8F5/hpgQLSMB4EvB8SW2+KyI2TDsSfZmZf3B91FjfrcQbvBHuXY2sYd/wK0RHXVzMw+pA5mRw+NwsiDTSsZtkDuT2M/IAoRvVjwdhBXJaepOkWQW6yFjubHOZ8DrfirJhnSRTmwkL2fTbf3OZf4qovqrOKVT6uR1JTPLI2G1XO02LeMMTv8Ug+c4dgH1iLcJsXdXEw0Ly2MWE9UPQuAergv2piCPO2MBvmbBT+G4fHBE2KFoZGwWAF+8kk5ucSSSTmSSSg7KOlZExscbQxjGhrGtFg0AWAAXciIC+OaCLEXB2g719RBrbTLokp6i8tHaln22GUTzzaPmzzb4gqO6JcKmirpxUxmOaGANcDsd1sgs9h2OaepOY5jattKuaV/IPhrhkITqVHOnlIDyf3bgyS+4MfxRVic24scwdqr2iJ6nrqJ392cOpvvppLmDwbZ8X+jferEq7jvyNXSVI7L3Gmm3C0vnQk8SJWNYP35RFiREQVjSd2vVUcWdm9dUO4fJsETAfGp1hzZyWZG+xB4FR8hL8QqHXyjhp4gODiZZH+8Pi9y7cRrmQRukkNmtGfE8ABvJOVlByxY+UVtLAM44gaqXvadSmaRzeZHjnAFZFrXo90j66sqDIA10rI9TkyJzrNvvt1pPi7ds2UqCIiAiIgIiIMfEK1kMT5ZDqsY0uceQG4bzy3rz7jeKvqp3zyZOecm+owdhg7gc+JLjvV56Xcd1nMo2HJurJNzO2Jh7u2f8ATWuVFwRERRptmMjyWQK+X/Ef9pxHuJWOiDI8tdvDD3xxfjq3XZA9ryWmNgJa+xbrg3DHFuWtbaBuWGsjDT8tH+8Z/MLoNj9DlaNSeHeHtePrNt/QtkLSvRlVGOrLfWjd72lp/AOW6Qbqs6+oiICIiAumrpmyxvjkAcx7XNe07C1wIcD3gldyIIPQ2oc6lbHISZYHPgkJ2uMLtUOP02Bj/rrt0tonTUc7GfOahdFfdLHZ8R8HsaViYYOqxGrj9GaOCcc3gOhl+7FB9pWJBi4XWtnhimZ2ZI2Pb3PaHD8UUToN5tL1VrdRNUQgcGRzvEX/AKeoiCOoXtElbM4gNdUvJJNgBFFFEc9wHVFa20s0hNXJ5txCwnq27L+24cTu4DxXfpJjpc19NGfN8pq3yn1nOq5XNZ3NBBPOw3FVtRWZg9eYJo5R6DrkcWnJw8QSt/YXWCRgINwQC08WkZFedVsXo1x7Lydx85lzFfe30m+G3uPJDW0kXTBUB2zbwXcqgiIgLGxKtbBFJNIbMjY57u5oJNuJyWSqF0wYlqU0cAOc0gLs7Hq4rOP3+rHcSg1VV1b5pHyyfOSOL377E7geDRZo5NC6kRRoREQEREBfWusbjaMx4L4iCewKXq8SZuHXvb4PLmj+ZbxoX3YOWS8/Szas7JOBhk8dVjz8VvrDX5keKJrPREVQREQEREFfxVuriNFJ68dVCeesIpR7vJ3e9WBV7SkWmw93q1lj3PpKlv4uCsKCn0OJCnqK5jtjqkPb3OpKa/3tZfVR+lHEupr3AekyN3w1f6V9UWKa6r62SZ/Gec++VxHwIX1RuFnVknjO1sjvg4tP4BSSKLspp3Rva9hLXNILSNxC60Qbj0ax1lXFrCwe2wkZ6p4j2TuP6KabM4bHH3rS2jLpvKohTu1ZHODRfNtj2tYb22FyOXFbrbgjj2538wxsbGn3tc4faRlzbWP438Aul+PNadVz49b1bjW+yDf4LIbgEHpM6z9658o90hIHgs+CBrBqsa1o4NAA9wVEazGHO7EEr/qmP4zaoK1l0r9eZ4ZZ4+rhLeri84Ps+5c4PIFmucNWwBIOoc9y3GsHGsJiqoHwTt1o3ixG8cCDucDYg7iEHnZF26R4RNhtR1FRd0brmCe2T28HcHC4BG7bsIK6lGhERAREQEREGRXZhh4xN+6XM/oW7sKqbsik4sYfe0H81oyaYFrb5ajSL33azneHaK3BolUtfRwFrgdWKNpsdhDRkeGVj4hE1c2m4uF9UbQ1NvNOzdyUkqgiIgIijtIMZjpIHzS7GjzWja9x7LW8yfdmTkCgq3SRpIynfSsDdd7ZmTPaCARG3WH2nEkAbDquzV0o6pksbJI3BzHtDmuGwtcLg+4rztiVe+eV80pu97rngNwa32QAAO7itmdD+L60UtM45xHXj+g8nWHg+57ntCKqnS3QGXECRuijH4n+pFdXYV5VVVrrX6udkY8KSmcfi8ooVpjSOm8nxeqjOwzyEd0p6xn87QslWLp9wcx1MFW0ebK3UceEkebL8y0n+GqxTTB7Q4bx/wDqK7UREF46K8P1p3TEZM1WN+k43d4hoH21t9UjQOi6qlh4vtI765BH3dUeCu6rIiIgIiIIvSPAIa2B0FQ3WYcwRk5jtzmHc4fqDcEhee9JMBqMKm6qcGSBxPUygZOHD2XgbWHvGS9MLDxbC4qmJ0M7BJG8ec0/Ag7QRtBGYQecYZQ4Xabhc1maddH1RhrnTU5dLS+vtdEOEoG0e3a3G2+rR4670mA9xI/VRpOooN+PHcwDvJP5BfKI1VW/qqdj5Hn0Ym7Obj6I5kgIJeoqmM7TgOW/3bVwwvyisk6qigdI/K5OTWA73nY0d5z3Aq76J9CxNpMRktv6mI5n6cv5N+0tu4VhcNNGIqeNkUY2NYABzJ4nmcyiVRtD+i6OEtmrnCpnFiGfsYz7LD84R6zh3AK7V+FRynWzZIBYSMs14HDYQ4Z9lwI5LPRVFdnjli+cb1jP8SNpNvpxZuHe3WG0nVWdh2ItLQQ4OYey4EEe8bQpRR1Xg8b3F7bxyHa9lgT9JpBa/wCsDbdZBIAr6oWN1RB2mCZnrR5OHMxOP8rnE+qFg41p3SU7Tdzny7oQ1zZM9muHgdWObrbDa5yQT+JV8cEbpZnhkbRdxPwAG0knIAZkmy0bpdpK+um1zdsTLiGP1Rvc6215+AyG8u6dJNIp62QPmIDW/NxNJ1Gc8+262WsedgASFEqKKf0CxDqK+B17NeTE7mJLBo/iCNQC5RMe5zRGbSFzQw8H3GoRz1rIre2hZ1oZZT+2qap45tEzmRnxjjYUUjgWH+T00MAN+qiYy/EtaAT4kE+KKssDTXR1tfRyU7rBzheN3qSNzYe6+R5ErzVQyvp5HwTgsc1xa4H0HjIg8ufcd69ZLWPStoIyqInjsyYi2tucQMg+24gZHdbfeyi41suylgMj2Rja9zWj6zgPzUJHLJTSdTUtLSNl9w3EH0m8wrhoZFr1sA2jWLvssc4fEBFbgY0NAAyAsB3DYp1puLqDUrQyXYOWX6KsshERAREQEREHxzQQQRcHaOK0z0l9F0TB5TRFsQdJEx8Jvqa00rI2ujIvqDWeLtsRbZa1judV7TgXghYPTrKEeAq4nu+DCfBBSdHehOBlnVszpz6jLxR+Lgdd3eC3uWy8LwuGnYI6eJkTB6LGho7zbaeZWYiAiIgIiICIiAtKdK8t8TI9Wlg+MlQfzC3WtAaf1WvjFWNzGwMHhEHH4vKLiHREUUVj6PcO66vhFrtjJkd9Ts/fLFXFtnokwjUgfUOHnSmzPoMJz8XX+yERfkRFUF01dOJGFjthHu4Ecwc13Ig1rj+BRy3hqYw/VOR2EcHMcM23HDuURolov5JVtc2XXhs8NDx57C4EAXGThnytzWzMdw3rW6zR57dntDeP0/7qpKKsq76ObVdnsO1ReHVesNV3aHxH6rNRE6ij6Kqt5rtm48FIKgiIgIiICr2kJ16qgiB/bSzOHFkUD2/+5NErCq9R/K4lO/Itp4I4W8pJT1sw+wKb3oLCiIgIiICIiAiIgLzBUV3X19bLtD5pC36IkcGfdDV6I0vxTyWiqZ98cTy3m61mDxcQPFeYNGhZzh7I/FTVxPoi5wQue4MYC5ziA1ozJJ2ABFZ+juDuq6hkLLi5u93qsHad+Q5kL0BS07Y2NYwarGNDWgbgBYBV/QfRgUUPnWMz7GV3DgxvIXPeSTwtZVWRERAREQFXdIcL2ysH0wP5h+fv4qxIg181xBuMjuUzRVgfkcnfjzH6JjmEal5Ix5npNHo8x7P4d2yFBUFlWTTVhbkcx8QoWjxG+T8jx3Hv4KRQTUUodsK5qCBXcyreN/vzVEuiipMTLQXO1QBtJyA7yTkqjjXS3RQXDX9e/hCNYfxCQz3EoL/UTNYxz3mzWtLnE7AALknwChdCoXeTCV4IkqXvqHgixHWm7GnmyPq2fUWkNLulWrrI3QsayCF4IcB57ntO0OcRYAjaAPFbP6PukiKuYI5AIqlo85m59h2o+I4t2juzJYvyLhHKHbDdc0QREQERfCUH1FjyVjRvv3fqo2vxjVHAnYN5/Qc0FE/2gMaEdLDSggOnk1nD/Lisf5zH9krSWGV7Y33JuCLGxF936L0FVu612tIA53MA2HAX3LhDTAkBjAXHYABcqK1VhjX1Dg2GKV5OQtG632j5o963XoRoY2jHWSWfUEZndGDtDPzdv7lM4PhQiGs7OQ+5vIfqpRUEREQREQEREBERAVbxjBLXfEMt7Bu+jy5e7grIiDXqyaWsczLa3gfyO5WLFcEbJdzLNfv9V3fwPMfFVmop3Ru1XtLTz39x3hRVQr+mBjS5sdJIXAkESPYyxBseyH8FW8T6Vq6S4iEUA9luu4fWfcfdUT0hYZ1NY8geZL8o3vOTx36wJ+sFWkWMzE8VnqDeomklPtuJA7m7G+AWGiKAuTHkEFpIcCCCCQQRsIIzB5riiDaGiHSs5lo68FwGQnYPOH7xg7X0m58jtW3MLxxszBJDKyWM7HNIcO4kZg8ivKaysNxGWnfrwSPifxYSL/SGxw5G4VSPWLcRO9vxX04j7Px/7LRGEdLlSywqIo5x6w+Sf42BaT3AK54B0l01VI2JsU7JDewLWuGW06zXGw5myEbAfXuOywWPJITtN1Ey4r6rfF36D9VhzVDn9o35bB7kRI1WIgZMzPHcP1UW95JuTcnekbC42aCSdwFypzD9HSc5jYeqDn4uGzw96KiaKifKbMHeTsHefy2q2YZhjIRlm47XHae7gOX4rLhia0BrQABsAyXNVBERAREQEREBERAREQEREBdVRTteNV7Q4cD+XArtRBr/AE+6OBWxAQSBkjHEs1wSMxYtLhmGnLOxNwFpLSDQ6tor+UU7wwftG/KR2467ez9axXq1FIteNAb7EXqjGdBMPqiTNSx6x2vYDE8974yCfFVDEOhCkdnDPPFyOpI0e9od95IVoZFsfHeik09/7WH/AOgW/wDVKqFRgWq63WX+rb+pFQ6K4YPoIZyAKgMv/la3/UCvmGdB0WRnq5HjbaONkXhdxehWocHwmWpk6uFusfSOxrBxc7cPid11t/RfRyKijsDrSOt1khyLjwA3NG4K/wCE6H0tOwRxsIaN1yM+J1bax5m6mKejjZ2GNbzAAPid6RKp9Nhkr+yw24u80fHM+F1L0mjY2yvv7Lch4uOZ8LKwIqjppqVkYsxoaOW/vO/xXciI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1518" name="Picture 14" descr="http://fyzweb.cuni.cz/zajimavosti/novinky/golf/soccerballsma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717032"/>
            <a:ext cx="2381250" cy="2390775"/>
          </a:xfrm>
          <a:prstGeom prst="rect">
            <a:avLst/>
          </a:prstGeom>
          <a:noFill/>
        </p:spPr>
      </p:pic>
      <p:sp>
        <p:nvSpPr>
          <p:cNvPr id="21520" name="AutoShape 16" descr="data:image/jpeg;base64,/9j/4AAQSkZJRgABAQAAAQABAAD/2wCEAAkGBxQTEhUUExIWFhUXGBYYGRUWFx0ZGhgaFxcWGBkWGBgYHCggGhslGxgYIjEhJSkrLi4uFx8zODMsNygtLisBCgoKDg0OGhAQGywkHyQsLCwsLCwsLCwvLC0sLCwsLCwsLCwsLCwsLCwsLCwsLCwsLCwsLCwsLCwsLCwsLCwsLP/AABEIAMIBAwMBIgACEQEDEQH/xAAcAAEAAgMBAQEAAAAAAAAAAAAABQYCAwQHAQj/xAA7EAABAwIEBAQDBwQBBAMAAAABAAIRAyEEEjFBBSJRYQYTcYEykfAUQlKhscHRI2Jy4fEVM4KSB0Oy/8QAGQEBAAMBAQAAAAAAAAAAAAAAAAECAwQF/8QAIxEBAQACAgICAwEBAQAAAAAAAAECEQMhEjEEQRNRYSIjFP/aAAwDAQACEQMRAD8A8OREQEREBERAREQEREBEWTWk6BBiikcLwl71NYXw3+IK8wtRtVQ09FmKLjsrzS4MBo0fKf1W37AQrfjR5KH9lf8AhK+HDuGxV7dgyuergxqWhPCG1JLD0WKt1XBDoo6pgGmZbCj8f6NoJFI1eGfhM9lxVaJbqIVbjYnbWiIqpEREBERAREQZ0n5XAwDBBgiQY2I6KQdxSnEfZKA0NjV/U1ZjsoxEGdepmcXBobJJytmB2EkmPdfVrRAREQEREBERAREQEX1rZMBWngPhsmHvFuivhhckW6Q2B4U994MKz4DgEaC/pdWfh3CWyGNDr9Nt4+uil28N5ssFojqR+Y3XR4TFTdqtYbAupgy1u3r8v5IUxhMIHASIJ0H1/KkPJaHcrR0JM3PpF/mvlanmgZS03AcItG4/4Ubg0/8ATli/htltZUewwambSARe2t+/5LmwZc5xD3gE3EOBJF410t+6rUsXcOEWgqOxWDyzabHa6sLILS3PHQxP6WPsuB9AvL6bi0luUhxGszr3tsmxWwWHYz7LS/Cg6EGdv9KTpVKTHlr2hrv2E3zG5CjcY1pdmpv/AMQTB62nVTqCOq4CPhsuJzQ6zgPdTtLFtcBm3HRcfEcERzC7TrF47ynYrGIwWuX5Lic2NVPPoRELlrUQ8d+vVUywl9JlRSLOpTLTBWCxWEREBERAREQEREBERAREQEREBfQJXxWbwfwcPeKlQco0b+I9PTqVfDC5XURbpI+F/DXJ51Qf4jr3V0+zZWw0ZnHRuwB3P116L6cVLxSpAOI16Agkdbj+dCpKnhRTuXAvI3ubWJyjYfv7LtmMxmmXtHcPoEF151kmLdYnQa7bBdJ4mHuDWyIdckWGWdtSTay1moahc1ubM4a+hGn8dlOcOwYIdULc0AmYAki1uirnr7TI5+G4zzQQwyWtLua03sRAjYiNd19o4OSC4mbnKB6STOl1i3GZagDKYy5yBHS4mZgQZ9l0+Jc1OkXyADF5iLa2+rrDPpaIfieAYJOYMa6xqE3267RsFjXwNHCtafNfmPwBwLh/kWzmj0E9lD4LGF1fO/PiWDQVKptPsbdrBW3C8BNQsqPdIyktBmGgnNaTrftYbm6zmQqtDFEaVZkTALozTBDRAsR1FlJ0uIMeJdy+xj3HX+Cpbi/hulUpl1I5XC+YXBjsDf5qgYmm52YCqKbwByyIcejY39fZTPfab6SvFMO2owNzDNdwgyDOgvEj/SgaMhpljXHQDp+oJ7dlrxBqUy1tR4BsW1Lls+sfULHE4keaPhdmDXHIZGYi8X0sT2lb5Y/567VlaWsOcGIBJ5ALjafrZSbuGZGQHG5vcxfT9Vm0QM9i90fI7LY7FFo5R15T36dN7Kn5Np0gMRhXQdOyjzTJMjup7jwb5fK6SOb87ntqoHD1jmvv+vVX11tDTisOHBRD2QYKmqjoMLlxVHMJGoWeeO5tMqNREWC4iIgIiICIiAiIgIiICIiDowOHzvA239FfeD4JziGMbsCYtYbE7BV3w/hIZmO/6K4v4iKdAeXIqPkOdG02DV6Px+Pxw391jld11M4jTwgIaQ6po4g2Glp1hvbquGpxbNLgSJ3JN76QDpbW0KHFLTMHBp1MXJ3An6/RWTgXBs2ZzhFsobuAIu6PvGR3stspMe0R18HJd5b2DKXuMic2jiJHQWNv1Vs4lxilSYGzckht7EiJMn6sVWvB1Iim8QQW2aY+7mcPmJcfSFN47hjqYMDMwt1BAN+3S5XNnryWisMxxLnEh2UOe7O4w24NrCwF7GLwrbxOo2th6fmzlIZnyzyuaQYtpP7Ku0KGZ+QMGV5Ge1okggEt1gaDop/iuBFCnTFMcgHlhh5pgcvyv3gnsFlza0mOzCcHwz4qNHKfu6DUaD5KaxTWZHB0ZYvN49f9qlU6hDS15y5s1r/eDp1G0z7KN4oXQD52cGAcpi8TBbK5LnpeR84j4pfSxLfKeThxZ7SJDh94gkSLG0bgWiyqvG8EW1qjS+S0yDaC0e5ggbdl245sDmB6Bv8AKkfE+XJhcVkOap8Q2OUNbvYEgW7eip579q1X6LS7K0gQLWt1gmbEwpxmAYW5w2RlGw5Q6Q5pjcEO+YXVifDkhlSi4vLxytLIy5RdrnAx29lMeHeG0vLzPtUeXNh06t1aGmJNr/6W2O52jW1WxjWjQy1tyRYjf1UficdNhSDjsRyyO82Vh8StNI81OnHVrpkHfaCq2zEtgkANiIm4I1g+3RJlqlQdTF5i7NYH5+i56UBwkmNbLvxeOZP9NgGYkOjQw6ZjvC4RTzTA3J9l24xDLirLtcNxr9diFoa+3y+vrqu2o3NQP9jontf+VHMVLEuPGU4MjQrnUjVZIIUcufkmqvKIiKiRERAREQEREBERAWdFmZwHUwsFI8Bo5qw7XVsMfLKRFuotNGlDQ0bLsNJzgSRlAgX0AIzXncgTqs8BQe6o1rPjuW73AJFtzIUxjMMabKbdxGckzzuALtNTYNH+K9i3XTBBYgGkGvEF9SMu5AiM3uZt2V38FYZ4ptFQESJJ31OvzKrVCjOKbnmBAG21iLb2XpPDwcg2dH/qPr9Fhy5daWiv8b4ZUwldmIw9M1KRaRUpgidJs0i8jvaOhlS1LGiqxpp1BkMQ2q0hzf7To49N1nxLBefBe5xY0/iho0Ekak2n1JUdQw9EVbGo8tFsobFrCBEt9d491hbudrJt+IoUS3zXU2u+6CQL6aR3Fz1X3EeIKMj4RUAlts1rE6aTpr30XmHjniDDlo0GOa51Rpdyx5gJdHNqZd1JMhZcEpeXVLbXZAiPiEg372v6Lm+RvCS/tfDu6WLifizEF0NLWNgtMai9oIsLRp3Vewb6jzUM7EttEkHqb76zupFjWsFQvA+AwfwmQJEb/wArmFWpRphua7hNsvKDGkDX1XDc7WvjpG4xsuve1jP7LnxmIe9rGuktpDKBFhOxPc7qUxFTMLNG/MBrtqdevuorGUnbm3T9/VRtnnEr4Z4vWwlV1JzTrem/Yic0dCZn2UhVyvrVHtDgKhDiA67ck/CdjnE6XDhO6rNPCAmzszhsDp6jU+oVg4PgjBBJmQZbczqWa6kGb/utePks6ZtXBuGVcbnJcWtZkDXBobnAsQAR8IDbW3iVE+IuG5P6Zu52zdTp1239yvYsJh2NaHZWgwAIEXIMj1hYYvDtIvC6cdblT49PzscI4GC02199FKY3JTFNlJ7vM3EWl4AIaf1FldvFGDa6pSpZcpe7M5wgDK3XuSb+kLhODwtAMe1rcpBe2oeYhrogfivJt19V1+e0a0qnE6JZSjLlkgESNh020/NQvVTPiTGmq8E9XQNgJgepsZJ6DZRACa6GsarhxLYcV35bwubHN0Kx5J0mORERYLiIiAiIgIiICIiAp7wnT53H0UCrR4LpZs4AkmAPWy3+NP8ApFc/Sy4G1Vrrw0AntJiD0BmJ7pQxJcXSeZx62sRA9Fx1gW5mGQZhw9DcH3hbyyGtcRciSN9RcCelx6r1cowiz4bhvmHzWwSIlgiZH3o1j9Y7qz8Pd5lBzHEtcQQSNfUfXVVHgPFXUszon4mtm0tzamDY3P8A6q18JqtxQMjI9vxAEAnoDHtcWMrj5JWkauF4qnVd5TnHzGD4NyL8zY7LbiQxnI0EdRGp3k9FhU4VL/6j2ugyJgOG/t9eq+0MJldmFTM12zgZ7xmOiyullRx/h6rUxdJzWhzWPa6Mw1aQQDJFv53UvxXgxoVG1KsNY4uILDmhxGhBi0yRE6QpRmBpZ8zWvIDubJbL3ImTfp3Us/iOFxI8g1AcxDcpkOEXmDppPsseefkx0tjdXan8VwhbBa0P0IgA+mkxsseI4djvjZ/ifheDeWuBubQO0d16Y80KdXyw0Oq5Q7QE3MTr6n21Vc4jiWOr1RLRIOYgNBdkBj1kgj0t1C4Lx+M7dEz8ulCqNMaRqAALQST6/qscPw5z3sZlMOc0e0jc2Hup6phaYbYkFs2iT6TuVFs40+m7+mYfs6BZZdXuq546jPBcPb59R1m02Oc0uIuZkNa24JdAlW6rRpUWCrUpkEk7g/iIFzEmwvMdFVeE4N4calYiSXOaHPDXOMXdBuTEbfwePi3iZtMtNVwEZgzI3OGmRGsiwAMgTK6ePG31HPcpOlk4r43APJTBDbZpIBm1gQIuq3U43isTUmnTLqQsDTvzFsgk2gSRPSFWanFm1wWsBbYxIuSRqSbTPdROB4lXoNLG1HMBLpAMXiDI3sfzXVwYXd8vZtb+OYR7WtdXc9tQktYYknMBm0Mi56baKA8R4hjctKkTkDGtvvl+97mT79lx4zib3kEvc53cmJAi15/4Ua4ybrrxxQze6blfW7z0+vyXxoW2kdfQqaOaqyCPb9lpx9xPddNcCy58X8JWOfqpiOREXKuIiICIiAiIgIiICtPgmpHmHcQR6giCqsrL4GqxWc06ELf411yRXP0tXiCBiajo5XPLwDbldzAfIwuSm43Jl0tmNIg2I/t+StuP4TU84PazzWlpezNBERME9BP5quV8A+m0uc1x+GCLjSzT7QY0tqvVmUsYNba+Vrmh0hrzHo4Az85Uh4Y4u6lVBY3NMBzRuI7dDdQlWLVHDKHueCBfeZ9BMEf2zvbt8LcSp08Sxzxa/cCxiQBJH8b3Bzzx6q0r17DNpOZ5xYAHNEgi+9iCPqAori3GmWax0EkfCRIB0JLjYGDBG3QqD4j4sqh/LUa6mCAMgDnQSNQ4NaInfmI+apPHOLuqVSS4ZpEZZDWtAs28QYjSQCXXXJOO32029VoTUzGhUl2QZs/NTY9jg5zXtBkOubjUdYXJxMtp1aeMdRfkcfhAAyva4g5iTo4aWFioDwvxSagc0uENrOqU5mS0MFMktHUm49NlauEcf+0UnU6hMkEQ5rcpF7l3X1WWcsWjg4vxo1fLrU2Gk5rjmJM5gQ0RYXGx7kH0qHEcU5lcvcTlfBDiCY/tjeNFZXi8bREW0vIULj2iCxzQ4TN9j2vvNwuXk47n6TdztMYfDedRLgTP9uoGpn87qD4qMjH1KYBc3MYOkt37hdvAuJ0w3y9HTFxaOlz9d1DeMGkNqG2VwaTl2IcMw6aNBv1XLx4zyk/saZZS47UbimLqVXZnuJcdCP29guN4cQSdLwb3jXX60Uu7BEYc1sjMhqBjSXc0hmcgM3aRq4iJAA3nHC8PdXYAymwS8nzC4tAn7pbv6gTfXYe3cpjO/Tn6R2FrFrm5djp17e6l6tRtV9SDlhgMWGctHMPWLA9guB+CfSqOa9mbK4tn7pIMSJF5i0jfRSX29wdldSaNi0su0dAYBUWd7kVylvpGHDuzQL6C1zfQeq2+XBv1+fZdlZrGmQ0svcON46iQb3HVZPqUnFgFN2UGXEvIBsbxEgHr2MBWmW/pMYYDgtaqHOYwlrdT+191oyFpI0Onp110V6wlI+XlLWta4S8DqTmZA1EDL8tVXeJOow5wJLtMoG43JjqD8lG9pV2sFqx1OKc9VvqTIXNxStItpssuT0mIxERcq4iIgIiICIiAiIgKR8P18tdveyjllTfBBGxlWwy8cpUWbj9E+B+M08nl1C0ObAbO82IHyXf4iwDWhrqRMu5Gta3MLkkl3Vn6bLzbg+K/pB7SBmabkTcQY+cH3U3S4zVfhn0PL8yTIIMloguOUeg/UL1cuPd8sWEv0rnE6FSlULalNzRP3hYHXv0PzK48XUbUaXZOfcggA7zGgVjq+KTWYKWJY1zA3K2sGO8xpEXnOJ0BIuogUHUgKtOH0zIfIBbBNmmbzHYekStO/sQ/2+oySx13NhwA0Okkn70C0aAxa86qj3Gz3OdUzaaz6nYaW7fKxYhmGqUg+lRLHscPMplxIqAnTM64G3ob9V2PNJ9OvUw2ChkNOcuBfQeCZLSDLRoSSOtogrO3+LRFYDEPoEEktqFvMCPuu0BBvsDHoprhVfzC7K34bl2w7k6T2tP5HmwXGaD8OKNfDl9UF3l1w4B5JNmPL4mCWiSYg9VyYjC1cHVaKkAPAId8UNP3gLXFxGmoXPnjteVZKuJZZrHawCSRr1toFH8ee6m/K4NmJBYQQRs4Eazqo3HltNxDagfzOGjhYRDpIGs/l3WFfjBrsLf6bX6WDWvqZnBxvHMc0bzc7TGU49drbcreIMB5he95PopHBVgWgZw69g4DLdpkuJMR69fnXuMYSrS+OmWgx8VnHNLgS0mYgWMRputXAMd5NQuqN5C24gmZ0IEiSsc/hY3/AFjdK+lsp+CAabn5mMkOa64qOFMBoBYwauJzc0iLDLMq7eBfDlLDMLnBzi1rntmMxDgDMAi9iI0+a8r4r4hbXrB1FtRliGtF8zjpmY2x1iF3Uv8A5BxGXy8oAa0NgdBY2Oh97K2XFzWSXtG104zwLC4kF+Ga4ONOGkiYzHKAWOs066XtMgxPlGIoPzkG7m9Z7/wfkvWPDXic1aBqNYQW5iSwb5YDIOpOtz0VR4szH4jmex1SCI5IA8zYuMDSB0t6rXhyvcorJBOUvqB0WAmbb+gHe59l0igSyzXEC5JhrLwGkuNiPdTGG4TnOWtUhgmMvwmYkF030Nh0E9FYHYRzWkhsjlloEQLNFjr+3ZTlyzHqIQHCsU+kyIDpEFxABFsovrFtDHVQ2MFV73PcRmJ20gjT0GitPEAA18gybNG8zBn2UFXpBjdZ/wBqs5e/RUBjLON+09v+FFYx2gU3jiCfRV+u+XEqnJluLYtaIiwXEREBERAREQEREBERBcfA+K8wHDlwBJlk6T0PY6fJT/Ox0DMxzTsYNzFvmF5vgcUab2vGxXqmHb9roCrT5ntAzN/ECdR7mP8AyC9T4nLvHxv0wzx1do7ENyicjbiG2iYBGaNQ7Q677rjbiHgh7SWxqRPflO1wF0VKpMgk5ZHtGh9Rp7r6+v8A/Yw5XzL2j4CTMFo+cjTp0XXYrEzwXiFJriyrh2R951PMARlGsOgiYmIEnRSNXhOGY/yaTv8Avy0EOIbTicwcIkk2sSbgKsNltMlshxEy03EwZyjYnTSO9ism1ModmEvaYbLgxzyIlxP3nAW3IsN1z5YLyu+p4UfQzvqmn5bBPmOmNbZWkSXXF9JJ1grnwtLFGk2ucJ59N1Vxp1pIe0T8IDLBk8w0BJdcyt2J41SxAjG1HxTGZtNokFzQAG54Mh0EGevy6MD45eahbh6bWCCGlwzkMaLNYDDWntvAFys7Mtek7V3H8Nqv5i2JZnJm0SSS0G8RePTqo/Bmg1z/ADKlWA2WFrQ2XdHZg6Bp/IVgq8WxtZxqEMDcuV0UmtDgTApu5OeZu0ToNNVgMVQYWGtTy5uR7XU+RjRs1osYMc1zY6apqiCwTPtJFMB2aSWuzZobpBbqb5dO/ZbuJcAq0mTUaWsBLZMxIsel9LCRdXvgXDMPhszg8uY8ggmm5o+GOV5bcRsSQt3EcfhMTSbSz5wMzWgS0uLnZnOzOsHEiSRcglUuXfU6S8mw1cMI5cpG4HMNwQXGx7+nvNcBx2Hy1GV2lwLXHOXRL7hslozWkHLoYOm9pwXBsE0B3l5ny1xmqcjbwCZIkn8JJAW2th8NXFeo+kCWjK15LqbBmkZcrHRkkk5Y3V/OfpFiteFvEv2d7suHFTMN3OERJBDQY33UvX4jicS0VcrW0ycxa0nMQHBuU2JJO2m9ustFOm1wbTpsGaAGNDoc4ZSYfqIIsTlAB9FqwuBDXvYx2a7XOkS+RzQCDbSI2j2Wd8b/AK0GNYx5pNhrdXVA24aACS0T8UER6kLuw9MHM51hoBPMANGl3XS+old1PBtibjliL2k3aB0m56m62OpCw/LpYLk12lXcXw8vdeG6Q3f/ACM9b2VS42ctQt6R9fKFaPEnF20pa3mqR7Cev1uqLiahMucb6krTSEdxGrA7lRC34utmd2WhY5XdaSCIiqkREQEREBERAREQEREBWfwR4iOGrNBu0nQ6GdWnsVWEV8M7hdxFm49d47w0ACvSOajUkg7sO7HdwfmIUNWYRa4IFwdbifVaPAfi/wAuaFfmpvsflGYT96PmLKycfwJD2Ps+m5rQ2oBAcBpJuMwEAr2OLlmcc9mkZTxZDCGkAWzMIBIiC403HQH8Olz1lZU8U1zf6rH3gAtjIRMauEt33/1iWmnIc0gOvMAyBpcj5wud1EugCQ03ETlGoMgTFheNVa4wlY4unSe5zg91McgacjiwkCDmkWMXsI1tuuqjXNMWaxhcC4kZSyof7SNBZwykCLjVcDcK5zTFQRHwmpHwzAh2tjIj8XqtT3loLBGVxPIS17RJI5QRyu7iJsq3H6W2sOO8S1TTFOlSeAAMtQXEO1gZTIg9PZaMQx4wrXVzhyYkh9J5cDYgHy9CWySf3laMNxGk1rRlNKoI8x0TmEEEuJlxkkSCCReIWoU2tI81pIB/pubOSRJGsNMkGwEyTrNs/HSdpXCcRdWonDZWvfBDCxrmtYxwiWl4B0Gok9lIYrhNI0SaFIU6gYW5mMhxtGYl0EwDIjca7rbwRlWqyzQXaGGNa9rSJBa2wcJiQV9q4OtJbUio3QhgDnAaAuIfIdvr37LK+0oPh/hxlUPDKhBBBJc45iQ1xmGybF0G33fUqSwvhem0ZTiXtLrS4yBvawE/yuzB8FcHue8gU9YJINuuV0dTrqdLBSnDMWHWZSOW8VHNgHe2bmd+ijLK/QhKPhhnmB4xFU5QJbpMAAEOMCLdDoprhnC2UGlw1IuZJgAaN9t/VdtalNren/Kg8Vgazaji2q1tJ0cgBAFr79SST1VLvKa2enHxfHVKZ8wENp5eUdcw3EzMt6bm6qWI4rVeIzuAmbEyfUyprifOA17ZyE3B6m8G9rWULisOARlbHYmSVjIWVH1DOpMqE4ri/uhdXFceGy0a9lAkyq55a6Wxj4iIsVxERAREQEREBERAREQEREBERABV18J+NDSHk1wKlJ2rXaeoP3Xd1SkV+PkuF3EWbe2YPgNLEAvwtVthPlPjOP2PYqPxnDK1AjzWZBAncOg2ztuDeNo3grzjg3HquHcC1xgd7j0K9Q4R4+pYmn5daA6LF379j9Fejx/I82Nx042YotiZNwdBeQbAgdDF9PyWrzGOgPaIEW5bwBIAi0xsIE7wt2LoBxLmtFP/AAzZT6TIGg3CYWtRY2CzzDvmgR6ayujSu3RRweHLSPL+KN5i50JgzcfPsJ6+H8CpPfIkkH4o011aeW0dBsvjqsMBbhg4EXLH5Y7OjQrRR4wKY5abhOsOBjaCDeR3hZWW+ltrPR4SwRmqSR/4+ggW6KPx9HM61V+a0hoLRbYFwjS31Cg63HBuypl7VCDp0DgjeKOPwNc3pNVx/OdVT8dTt3Cplc6G+Y0Dl5g6Da5AI37qXwOMbYl7fM3kZXDtBJIUA2jWqiXlkd3Zj+ZXezh7RHM7cxNp9IUZSG0tWxTuv17LiqY03lrY7khc2PxQYLm/r+s7KncQ8T5ZJI9BqVTXWzac4jimgk5so3G1/wB1SuP+I5llK02Ltz6nYdlE8U42+qdYCilzcnL+mkxfXOm5XxEWCwiIgIiICIiAiIgIiICIiAiIgIiICIiAvoK+IgluHeIa9LR8joVNYTxVTJmowtPUGR7gz+yp6LbD5HJj6qtwleo8N49hZ/7h0IjTXoRJH5KRrY3D1LlzJAy5muyEiNTM5jO51XjqyDyNCfmtp8u/cV/G9Yf5BHxhrp1BYQbbgEAey5qtdt5q0/Vrr/pB+rrzHznfiPzXwvPU/NT/AOv+H43oP/VaVN2b7Rf+0T/+rLhxXjANnI6q49S6B8gPylUpFnl8rK+omYRMcR8R1quriAohzibkyviLDLO5e1pJBERVS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881188"/>
            <a:ext cx="5229225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1522" name="Picture 18" descr="http://media0.webgarden.name/images/media0:4c0f3ba64a1a0.jpg/vesmir-pohledy-na-zem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3645024"/>
            <a:ext cx="3744416" cy="2772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99592" y="980728"/>
            <a:ext cx="1220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IHLAN</a:t>
            </a:r>
            <a:endParaRPr lang="sk-SK" sz="3200" dirty="0">
              <a:solidFill>
                <a:srgbClr val="C00000"/>
              </a:solidFill>
            </a:endParaRPr>
          </a:p>
        </p:txBody>
      </p:sp>
      <p:pic>
        <p:nvPicPr>
          <p:cNvPr id="22530" name="Picture 2" descr="http://www.hackmath.net/i/jeh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2438400" cy="2438400"/>
          </a:xfrm>
          <a:prstGeom prst="rect">
            <a:avLst/>
          </a:prstGeom>
          <a:noFill/>
        </p:spPr>
      </p:pic>
      <p:pic>
        <p:nvPicPr>
          <p:cNvPr id="22532" name="Picture 4" descr="https://encrypted-tbn3.gstatic.com/images?q=tbn:ANd9GcRz3Ze7DrlGzY7gEYdnvBs7FF4f44Z4FNifP1rzBY4Cl91BPJPn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60648"/>
            <a:ext cx="2016224" cy="1944216"/>
          </a:xfrm>
          <a:prstGeom prst="rect">
            <a:avLst/>
          </a:prstGeom>
          <a:noFill/>
        </p:spPr>
      </p:pic>
      <p:pic>
        <p:nvPicPr>
          <p:cNvPr id="22534" name="Picture 6" descr="https://encrypted-tbn2.gstatic.com/images?q=tbn:ANd9GcQ3-S6LZ9GeVATMqPKA38CBkZl0QY0nnZjer38tDK7CF4jxGjXg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052736"/>
            <a:ext cx="2543175" cy="2232248"/>
          </a:xfrm>
          <a:prstGeom prst="rect">
            <a:avLst/>
          </a:prstGeom>
          <a:noFill/>
        </p:spPr>
      </p:pic>
      <p:pic>
        <p:nvPicPr>
          <p:cNvPr id="22536" name="Picture 8" descr="http://data.militaryrange.sk/attach/eobchod/foto/14227000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492896"/>
            <a:ext cx="2304256" cy="1836069"/>
          </a:xfrm>
          <a:prstGeom prst="rect">
            <a:avLst/>
          </a:prstGeom>
          <a:noFill/>
        </p:spPr>
      </p:pic>
      <p:pic>
        <p:nvPicPr>
          <p:cNvPr id="22538" name="Picture 10" descr="http://enciklopedie.bloger.cz/obrazky/enciklopedie.bloger.cz/pes_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149080"/>
            <a:ext cx="3240360" cy="2412133"/>
          </a:xfrm>
          <a:prstGeom prst="rect">
            <a:avLst/>
          </a:prstGeom>
          <a:noFill/>
        </p:spPr>
      </p:pic>
      <p:sp>
        <p:nvSpPr>
          <p:cNvPr id="22540" name="AutoShape 12" descr="data:image/jpeg;base64,/9j/4AAQSkZJRgABAQAAAQABAAD/2wCEAAkGBxIPDwwPDQ8SDw8QDg8QDw8WDxAQEBAQFBQWFhQVFBQYHCggGBwlHBQVITEhJSkrLi4uFx8zODMsNygtLisBCgoKDg0OGxAQGi8mICYtLSwsLCwsLCwsLSwsLCwsLCwuLCwsLDQsLCwsNDcsLCwsLCw0LCwrLCwsLCwsLCwsLP/AABEIAMIBAwMBIgACEQEDEQH/xAAcAAEAAQUBAQAAAAAAAAAAAAAABgECBAUHAwj/xABQEAABAwIDAwgGAwoLCAMAAAABAAIDBBEFEiEGEzEHIjJBUWFxgRRykaGxszNCdCM1UmJzgpKistEVJCU0Q2N1tMHCw0RFU2R2k+HxFiY2/8QAGgEBAAMBAQEAAAAAAAAAAAAAAAECAwQFBv/EAC0RAAICAQIEBAUFAQAAAAAAAAABAgMREjEEBSFBIjJRkRNCYYGhFCPR4fAV/9oADAMBAAIRAxEAPwDuCFEKAIUQoAiIgKqiqqIAiIgCIiAIiIAiIgCIiAIiIAiIgCIiAIiIAiIgCIiAIiIAiIgCFEKAIUQoAiIgKqiqqIAiIgCIiAIrJZGtBc5waBxJNgo1i22UUd2wDeu7eDR+9ZW311LM3g0rqnY8RWSTSPDQXOIAHEkgAea1lPjsUsxhiOfKxz3v+o0D/wAlc6xPG5qg/dHm3U0aALNpH+i4XWVHB9Q4U8XhqCR+v+ivM/6fxJ6YLp3Z3S5e64apvq+iRMcE2mgqhzXAOvwOi3gK4HBIWEOYS1w4EaFTTZ7bdzMsdVq3hn/er8PzFPw2e5F/L5R6w6o6QixqKtjmaHRODge9ZK9RNNZR5zWAiIpAREQBERAEREAREQBERAEREAQohQBCiFAERVQBUVVRAEXlU1DI2l0jgwdpNv8A2ori22rG3bTNzn8M8PILG7iK6lmbNaqZ2vEFklc8zWNLnuDWjrJsFF8W20jZdtON478I6NChlfiUtQc0shd3X0HksQBeLxHNpPpUsfU9ejlSXW1/YzcSxeaoN5XkjqaDYDyWDZXWQleROyU3mTyetCuMFiKwA0mwAuToB2nqC2m3kgiFDQtOkEIfJ3yO0v7nH85XbJUm+q4r9GK8ruwZej+sQo9jdf6TVVM/U+QlnqDms/VAXVStNTl69PY47nrvjHsln7vYxQiKtlQ2M3C8WlpnAxPIHW2+hXRtntsY6izJTu5O/rXLbKgNrW0Paumji7Kn0fQ5b+Ehb12Z3xrgRcG47VVcnwHbCWnIbKTJH7wF0fCcahqmh0Txfsvqvdo4uFq+p4t3DTqfVGxREXUc4REQBERAEREAREQBERAEKIUAQohQBERAeNXVsibmleGDvPHw7VEsW22Au2lbc/hu4eQUrrqGOdhZPG2RvYRwPaDxB7wojimw3F1JJb+qkJI8njX2g+K4uM/U6f2f7Ovhf0+r97+iKV2IyzuvK8uPZfQeSxgF611K+nk3U7THJa4aSLubqLtINiNOpeN18vbr1ePOfqfTVaNPgxj6FyqrAVXMszTJcSrCiAEkAakmwHaUIbN/Qu9GwyuqOD5z6PEeux0JHtcfzVDGBSvbqTdMoKFp+hi3kne92g/zn85RQLvtWlKHovyefQ9Wqz1f47F1lUK1VCxOguVpVyKAWFe1HVvhcHxPLSPYfFeSorJtdUQ4prDOi7PbcB2WOq5ruGbqKmsMzXgOYQQetcEK3OCbSzUhAa4vZ1tJ6u5epw3MXHw2Hl8Ry9b1+x2ZFocC2nhqmizg1/W06arfAr2IWRmsxZ5UouLwwiIrlQiIgCIiAIiIAhRCgCFEKAIiICqoqqiA5Hy1tO9hI6qdmvYd49bvBdkGVOH4fNHI6OaSkge/MTIx7iwEk3NwSew27lruWOO5jP8AUtH6z1ONiPvXhf2Km+W1c06a7W1NZNoXTrw4PBz7FMEqKW++j5g/pW8+PzP1fMBa5drIWgxTZKnnu5rdxIfrR2AJ/GZwPuPevMv5R3qf2f8AJ6dHNe1q+6OaLb7KUe+q4r9GO8r+yzeHvyr1xXZWpp7uDd+wfWjBLrd8fH2XV2Gyimw6vqb2kkPo8faDwPvJ/QXn18NOFqVixjr7HbdxMJUt1vOenuRzHq70mqqZr3DpCGeo3mt9wCwrKyAZjljBe78FoL3ewarZU2A1cn0dHOfWiMXvkyhWcLLJNpP2ClXXFJtLBryEUkp9hq59rxRxflJhcf8AbDlpNucLmwplM57opDNvLAZ7NyZL6m1+n2DgtI8Fe/lM5cZSvmMcFVupdsPsjFXUVPV1EsuaXPeNhYxgyvLRbml3V2qV0+xFCz+gz+vLK8ewut7l0R5Xa92kYy5lUtk2cke4DiQPE2XpBA+T6KOST1I3yfsgrtlJg1ND9DTQx97YmNPtAWbZbx5Uvml+DCXNH2icNrsJqYYZKiamlZDGAXuc0MIuQBzXEHiR1JsnhcmKOnFNkYIRGXmRxF8+a2UNBv0D2LpnKW2+EV4/Fj+axRHkPZY4l6tN8ZlquX0xaTyzGXMLWuyNpR8nL2uDnVuUj8CGx/SL/wDBTbDaPcRhhkfKR9d1rn2Cyy0XZXRXX5Fg5LLp2eZhERbGYREQBERAEREAQohQBCiFAEREBVUVVRAc05XRoz8m39p6mWxX3swv7FT/AC2qIcrQ5rfyTf2nqX7Gfe3DPsdP8tqyh5pF5bI3KIi1KBQjlTw6J1GZd1HvTLG0y7tu8ygO0zWvZTdRjlEZmoSP61p/VcqT8pMdzS8i7LUVWP8AnD8mJdBsoJyQi1JV/az8qJTl7wAS4gAC5JNgB2nsSHlD3Llyfl76GGeNV/oqeVW2OHxMc99fT2HENmZI4+DGkk+QXLOVnaikxAUAopt7u9+ZPucjMubd5ekBfongplsEdD5LPvRQ+EvzXqWKDclOLQOw+kpmzRmoa2ZzoM43gG8cb5ePAj2qcqVsQERFII3yii+F1w/Fi+axRXkYbY4j4U/xmUs5QR/Jlb4RfNYotyO9LEfVp/jKs350T2OloiLQgIiIAiIgCIiAIiIAhRCgCFEKAIiICqoqqiA51yrNu3whaf1nrebK47SxYfhzJaqCN7aOnzMdNG1zfubeIJ0Wv5Qow6SFrhdrhE0jtBkddc/fs3SzOZo6O8z2PERaOjrwcCAbWXMpqM3k0xlI6bUcpGGMDz6XnLb81sUri4/inLY+N7LR1fLDSBhMNPUSP6mu3cbfNwc63sKgWFbKsEeMPqxmEOH1M1E4SkB0zGuLQQLFxFhzbW8Vj4XQxO2fxapdGx08ddTMjmLQXsY50GZrT1A5ne1a687FcYJRiHLPM4AU1HFE4dIySvmHgGtDLeN/JeEe2NdiEu6q2NhhdTPmjjbA6MSWtlkzPu5w1PAgLS44wf8AxzAyALmsrbm2p+6SjU9fBSXEv5xgn/Tsf+VVnnSwiJ076x9ZBR0FVLA+ckBramaCMuDSSXZDxys426gsTBdnZK6qxCCScNkpoqmWWRwdLvHQvDXC5IJuTxK3Oy/3/wAJ9d/ypVlbB/fXaP7Niv8AeAkNkHuRjB8EZPhmLV7nva+kNOI2DLkdvHAHNcX4HqssWupGNw3C6ltxLUTYgyU5iQWwvjbHYcBYOPit7sqf/ru0nrUX7bVqsS+82BfaMX+bErroiDFpWvuXMeWuZTidzgS0gZg0hpHrD3qYbP8AKRW0W7jqP41C2JoZE8tjeAQHMdvQ0uPNPXe4KilAf5z/AGX/AKsSy52i1T3YThxHcT6ENPIn2qMg7bs5t9R1uVgk3M27D3xyXa1p0DmiQgNdYnzUqa4EAg3B4HiF8yVNC0GYt0bFS0cxHHM6VkGbU8NZifct3g211dh5yMkMjGwxgRSF8sUbHNY6MtAcMvNLRx67KVL1GDsO3w/k2s8IvmsUV5Hhz8R8Kf4yrxr9v4a+iqKd0boZ3MhtexjkeHtLgwi5HAnXqWRyQ9PEfCn+Mqq340T2OkIiLUqEREAREQBERAEREAQohQBCiFAEREBVUVVRAQnbz6am8YfmOUWwMXkf9pqvktUp28+mpvGD5jlE8MkMb72zZ6yZtgejmjDbnw4rhs87No7F2FNMhAJ6ElVbTqHV715GBs9JLSD7nFVSF8xY1rTvYXgh3DXoNB7QFdhNQI3NuCd5UVMY7i4cT7EwroRflan5oVV02JNVtFQO/gfDKSnDp309RUSus0NJjkdI4ENvc2zgGy3GJj+MYMDoRs6zTrHRWJQzH+Jg6531kZv1NaZHC36ACzgyxpy4BzzROIfxcA4NdlB7NdR2hX+I8YZXT1I5sx9/8J9Z/wAqVZWwZ/lXaP7Niv8AeFibN/8A6DCPXf8AJmXtsG8DFdpLkAej4tqTb/aF0Q2Rm9yJ4LtEIcMxKh3Re6tNORJnAEYjIcbttqTbuWFPiL30tHSFrQymfUvY7XM4zua52bq0yC1l6YTGwYZXPMkO+aY2RQveGzc8xkywNsS57d2Wkac2R2vUcEVbGw05PPkcZRM0F12AEbs2LQ3UE8HHh1cFbANpQTC1Xr/u0s105wli0HathK/m1f8AZGG/GhWhjLX9A37uBHksgTPAlBObeQshJOpDGOjc0Dw3TB4KAb6qdpX/ANnYb8KNetaNMQ+x4f8ACmWsNe1zawnm56OjiYDxc6I0zXW8onO8Fsqt+mIfY8O/ZplBJlGlaJanKMoZ6JlaLBvPaLqeckPTxHwp/jKoSfpa3xof2ApxySts/ER+LT/GVVXnQ7HRkRFuVCIiAIiIAiIgCIiAIUQoAhRCgCIqoAqKqogIRt59PS+MHzHKH4YWh5zi4NdNl5wbzt03KdSL69Wt+wqWcocwZLA95s1ohc49gEjrqIURjmEDo3hzfTHvLmm4Lm6i/kAuGzzM2jsXUMgJp89harna3Q6uANvPU9yupI7+iZTe09S493TBHtK9KeOJvonNe7NNO/1ZjmAJt9UAK2iq2A0gbEOe+oiNze0gzF0g7zlOneqP/fkkx6JuuH/lq0+6b9696Wd0gpXOsCKaoZoLDLG7dt87NF+9WUdXmOH3aOc+riFidMgk52vWcn6yuw/KW0xYdPR6kfnCSzv1gUf+/INJDsjXV03pGHlsYi+5mc1Bgcx9rnKW84c1/EdqtqOTJsd3YjjNDTHNd1371xcdSSXubrdafH4DK8szyNbl1a17g0nvb0T5qM1uASRNMgAdGNS4WBA7wuuLSSM8ZZOX4Ds9Bb0jGp6h3ZBDzT5hj7e1R7aybCf4uMHFQ3LvRO+YvJkHM3ZaCSB9fqHwUWyKmRTrJ0EqwrAaerij9FxCJlbrnpJw6AOOYhohntlcbW5p6zxXhWwVNG/d1sDmHgA8AX72PGjtOy6jZat7hW1VTTs3JeKimOhpp276G3cDq3yIUpxe5Dg+xnU8kUmgNnfgnQ+R61sY6B2WRrTZsjQ1/A3AcHD3tHsWA1+H1fRLsOmP1HkzUjj3P6UfnovSrp6ykZzid0bZJmlssLh+LIL+9S65YyiufU38TnZ5nub9I6msBqAIxY8e6yn/ACZyAS4ge1lNb2yrkFPiTpHyNJcN46DdtvcNy9PUcLrpews+R9V6kA9mdK627EiJvEWdT3w7VcJFHW1nesiKs712y4do5VYzehyrda6Kq71ksmCwcGjRW+pkIrGuV4Kpg1TyEREJCIiAIUQoAhRCgCqqIgKqiKhKEM53ymxMmkbE55Z9zZmINiCS+wN+N+xcrqNmp6Z4mpXHMw5mub0ge9h0PvXYtudk3V+9McoYXxsZYsJHNvrcHvXOajB8Sw9rG3bURxty6tOov28fesXw05tyiawuUVg1OF7VywmBlZGXtjfIXSiweA8H+jAANie5SPB6+nqfQzE9uZrp35Lhr89nDnN48CStOcWpajmVse4k4Xdw8pB/jZY1bso5pEtHJcjVpDsrx6rhofcuaUXF+JGy0y2ZJaSlc04dbnBslZK48LNe2W3ve0K3B+hTX/4dd85yi1Fj9VRviZUM3scbZG2IIls78Y8de5SPAsahqdy2MkSspZc0ZBzN1A42sfJVIcWiI7Q4lNDNaG1nMBuWg2NzwutHWYnNIAySUuFucOaAdbgHL5LM2x/nDPyY+JWkYF0diiLg1XbtekcZ7F7ti7bBZueDZRyYe6TdLYsivwBd4An4LIZQuPCN3nZvxVdbJ0r1NIYSs3C8UqKUk08rmA9Jmjo39uZh0Psutk3CnnqaPF1/gvdmD/hPHk3/AButI2TTyiklDuz1w3FYJ5GB9LuKguFnxG0DyNTmjd0NL9E8VPNmDlkqfCL/ADqBsw+NhBLzcEW5wab91lKcIxARSyB2uZkd+61/3rs4ScpXxcjltUVBqJOGTLJhlK1NDOJOibrd01PfqXuTawcRlQSFbGCReNNRlbGGlsvPtnEslk9IivZqo1lleuRvJvCOAiIqmgREQBCiFAEKIUARFVAFRVVEBa6O6xKikDuIBCzUVlJoq4ohGObE09SDeMNd2gKAYhsTV0JLqGV2S9930mHxadPNd0cwFeElMCtfiRksSRXDRwH+HWn7lidNu+rOGl8fjbpN8rrZ4FhkDJfSKWQPY+ORtgQ8C4vo7j1cCun4xsnBUgh7Bc9dgoRi2w5w9pqaNkj3ZgxzGNLiWO46AH22XNZwlcusGawva6M59jWHCaoeS62UAdG/We9Y4wqJnTfb9FvxWxqdisRrXbyOOaJpuDmD4sxudbG1+PFelNyP1bjeVwF+NzcqI8LKRb42NjTGWjZ0pGG345d7gvI49SM6DS71YgD7TZTij5F+G8eT4Bb2h5IqdtszS7xWq4RLdoo7mzkkm1IP0UDj4ut7gCvP+GKt/wBHA0D1XuPtvZd9pOTmmjtaFnnZban2RiZwawfmqyoqW8iuuR85RUeJzcA8A9jGtt52uthTbD4hJq9z9fwnuPxX0bDgUber3ALKZh0Y+rdXSpXqyMyZwOg5OKm7S6RosQbWJ4KYYZsI/evklfmzMa0NDSLWN7k3XU2wNHBo9i9AE+LFS1Rj1GltYbIfQbKbuxaCCpDR0ZYLOAPxWeiT4ic9yFWi0MAVyIsC+AiIhIREQBERAEKIUAQohQBVVEQFVRVVEAREQBERAEREBSyW7lVEAREQBERAEREAREQBERAEREAREQBERAEREAQqqIAFQoiAKqIgCIiAIiICiIiAIiIAiIgCIiAIiIAiIgCIiAIiIAiqiAFERAUVSiIAi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2542" name="Picture 14" descr="https://encrypted-tbn1.gstatic.com/images?q=tbn:ANd9GcRSJkovQIcxUgr44AR6bk54ITgxQidH_eSw4Fo4X5gQFqW0-uGEn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653136"/>
            <a:ext cx="2088232" cy="1543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</Words>
  <Application>Microsoft Office PowerPoint</Application>
  <PresentationFormat>Prezentácia na obrazovke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GEOMETRICKÉ TVARY</vt:lpstr>
      <vt:lpstr>ROVINNÉ</vt:lpstr>
      <vt:lpstr>Snímka 3</vt:lpstr>
      <vt:lpstr>Snímka 4</vt:lpstr>
      <vt:lpstr>Snímka 5</vt:lpstr>
      <vt:lpstr>PRIESTOROVÉ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GEOMETRICKÉ TVARY</dc:title>
  <dc:creator>timkova</dc:creator>
  <cp:lastModifiedBy>skokan</cp:lastModifiedBy>
  <cp:revision>26</cp:revision>
  <dcterms:created xsi:type="dcterms:W3CDTF">2014-07-04T03:19:44Z</dcterms:created>
  <dcterms:modified xsi:type="dcterms:W3CDTF">2015-01-11T09:39:16Z</dcterms:modified>
</cp:coreProperties>
</file>