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67" r:id="rId3"/>
    <p:sldId id="268" r:id="rId4"/>
    <p:sldId id="260" r:id="rId5"/>
    <p:sldId id="258" r:id="rId6"/>
    <p:sldId id="265" r:id="rId7"/>
    <p:sldId id="259" r:id="rId8"/>
    <p:sldId id="261" r:id="rId9"/>
    <p:sldId id="269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A3EC-6341-4F93-8059-F8C1CFD304C9}" type="datetimeFigureOut">
              <a:rPr lang="sk-SK" smtClean="0"/>
              <a:t>12. 4. 2014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7824-88B7-47A0-9D6F-3972639786D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A3EC-6341-4F93-8059-F8C1CFD304C9}" type="datetimeFigureOut">
              <a:rPr lang="sk-SK" smtClean="0"/>
              <a:t>12. 4. 2014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7824-88B7-47A0-9D6F-3972639786D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A3EC-6341-4F93-8059-F8C1CFD304C9}" type="datetimeFigureOut">
              <a:rPr lang="sk-SK" smtClean="0"/>
              <a:t>12. 4. 2014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7824-88B7-47A0-9D6F-3972639786DA}" type="slidenum">
              <a:rPr lang="sk-SK" smtClean="0"/>
              <a:t>‹#›</a:t>
            </a:fld>
            <a:endParaRPr lang="sk-S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A3EC-6341-4F93-8059-F8C1CFD304C9}" type="datetimeFigureOut">
              <a:rPr lang="sk-SK" smtClean="0"/>
              <a:t>12. 4. 2014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7824-88B7-47A0-9D6F-3972639786DA}" type="slidenum">
              <a:rPr lang="sk-SK" smtClean="0"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A3EC-6341-4F93-8059-F8C1CFD304C9}" type="datetimeFigureOut">
              <a:rPr lang="sk-SK" smtClean="0"/>
              <a:t>12. 4. 2014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7824-88B7-47A0-9D6F-3972639786D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A3EC-6341-4F93-8059-F8C1CFD304C9}" type="datetimeFigureOut">
              <a:rPr lang="sk-SK" smtClean="0"/>
              <a:t>12. 4. 2014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7824-88B7-47A0-9D6F-3972639786DA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A3EC-6341-4F93-8059-F8C1CFD304C9}" type="datetimeFigureOut">
              <a:rPr lang="sk-SK" smtClean="0"/>
              <a:t>12. 4. 2014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7824-88B7-47A0-9D6F-3972639786D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A3EC-6341-4F93-8059-F8C1CFD304C9}" type="datetimeFigureOut">
              <a:rPr lang="sk-SK" smtClean="0"/>
              <a:t>12. 4. 2014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7824-88B7-47A0-9D6F-3972639786D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A3EC-6341-4F93-8059-F8C1CFD304C9}" type="datetimeFigureOut">
              <a:rPr lang="sk-SK" smtClean="0"/>
              <a:t>12. 4. 2014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7824-88B7-47A0-9D6F-3972639786D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A3EC-6341-4F93-8059-F8C1CFD304C9}" type="datetimeFigureOut">
              <a:rPr lang="sk-SK" smtClean="0"/>
              <a:t>12. 4. 2014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7824-88B7-47A0-9D6F-3972639786DA}" type="slidenum">
              <a:rPr lang="sk-SK" smtClean="0"/>
              <a:t>‹#›</a:t>
            </a:fld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A3EC-6341-4F93-8059-F8C1CFD304C9}" type="datetimeFigureOut">
              <a:rPr lang="sk-SK" smtClean="0"/>
              <a:t>12. 4. 2014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7824-88B7-47A0-9D6F-3972639786DA}" type="slidenum">
              <a:rPr lang="sk-SK" smtClean="0"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53A3EC-6341-4F93-8059-F8C1CFD304C9}" type="datetimeFigureOut">
              <a:rPr lang="sk-SK" smtClean="0"/>
              <a:t>12. 4. 2014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F7D7824-88B7-47A0-9D6F-3972639786DA}" type="slidenum">
              <a:rPr lang="sk-SK" smtClean="0"/>
              <a:t>‹#›</a:t>
            </a:fld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462433" y="2967335"/>
            <a:ext cx="6219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Wir</a:t>
            </a:r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sk-SK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stellen</a:t>
            </a:r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sk-SK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uns</a:t>
            </a:r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vor...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02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3968" y="1556792"/>
            <a:ext cx="3614456" cy="2448272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solidFill>
                  <a:schemeClr val="bg1"/>
                </a:solidFill>
              </a:rPr>
              <a:t>Die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Slowakei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liegt</a:t>
            </a:r>
            <a:r>
              <a:rPr lang="sk-SK" sz="2400" dirty="0" smtClean="0">
                <a:solidFill>
                  <a:schemeClr val="bg1"/>
                </a:solidFill>
              </a:rPr>
              <a:t> in </a:t>
            </a:r>
            <a:r>
              <a:rPr lang="sk-SK" sz="2400" dirty="0" err="1" smtClean="0">
                <a:solidFill>
                  <a:schemeClr val="bg1"/>
                </a:solidFill>
              </a:rPr>
              <a:t>Mitteleuropa</a:t>
            </a:r>
            <a:r>
              <a:rPr lang="sk-SK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sk-SK" sz="2400" dirty="0" err="1" smtClean="0">
                <a:solidFill>
                  <a:schemeClr val="bg1"/>
                </a:solidFill>
              </a:rPr>
              <a:t>Unsere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Nachbarn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sind</a:t>
            </a:r>
            <a:r>
              <a:rPr lang="sk-SK" sz="2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sk-SK" sz="2400" dirty="0" err="1" smtClean="0">
                <a:solidFill>
                  <a:schemeClr val="bg1"/>
                </a:solidFill>
              </a:rPr>
              <a:t>Polen</a:t>
            </a:r>
            <a:r>
              <a:rPr lang="sk-SK" sz="2400" dirty="0" smtClean="0">
                <a:solidFill>
                  <a:schemeClr val="bg1"/>
                </a:solidFill>
              </a:rPr>
              <a:t>, </a:t>
            </a:r>
            <a:r>
              <a:rPr lang="sk-SK" sz="2400" dirty="0" err="1" smtClean="0">
                <a:solidFill>
                  <a:schemeClr val="bg1"/>
                </a:solidFill>
              </a:rPr>
              <a:t>Ungarn</a:t>
            </a:r>
            <a:r>
              <a:rPr lang="sk-SK" sz="2400" dirty="0" smtClean="0">
                <a:solidFill>
                  <a:schemeClr val="bg1"/>
                </a:solidFill>
              </a:rPr>
              <a:t>, </a:t>
            </a:r>
            <a:r>
              <a:rPr lang="sk-SK" sz="2400" dirty="0" err="1" smtClean="0">
                <a:solidFill>
                  <a:schemeClr val="bg1"/>
                </a:solidFill>
              </a:rPr>
              <a:t>Ukraine</a:t>
            </a:r>
            <a:r>
              <a:rPr lang="sk-SK" sz="2400" dirty="0" smtClean="0">
                <a:solidFill>
                  <a:schemeClr val="bg1"/>
                </a:solidFill>
              </a:rPr>
              <a:t>, </a:t>
            </a:r>
            <a:r>
              <a:rPr lang="de-DE" sz="2400" dirty="0" smtClean="0"/>
              <a:t>Ö</a:t>
            </a:r>
            <a:r>
              <a:rPr lang="sk-SK" sz="2400" dirty="0" err="1" smtClean="0">
                <a:solidFill>
                  <a:schemeClr val="bg1"/>
                </a:solidFill>
              </a:rPr>
              <a:t>sterreich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und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die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Tschechische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Republik</a:t>
            </a:r>
            <a:r>
              <a:rPr lang="sk-SK" sz="2400" dirty="0" smtClean="0">
                <a:solidFill>
                  <a:schemeClr val="bg1"/>
                </a:solidFill>
              </a:rPr>
              <a:t>.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129121" y="476672"/>
            <a:ext cx="68499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Wir</a:t>
            </a:r>
            <a:r>
              <a:rPr lang="sk-SK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sk-SK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kommen</a:t>
            </a:r>
            <a:r>
              <a:rPr lang="sk-SK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sk-SK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aus</a:t>
            </a:r>
            <a:r>
              <a:rPr lang="sk-SK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der </a:t>
            </a:r>
            <a:r>
              <a:rPr lang="sk-SK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Slowakei</a:t>
            </a:r>
            <a:endParaRPr lang="sk-SK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irc_mi" descr="slowakei-in-euro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4558"/>
            <a:ext cx="306387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rc_mi" descr="Lo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7112"/>
            <a:ext cx="3779838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14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11286" y="4581128"/>
            <a:ext cx="4980211" cy="648072"/>
          </a:xfrm>
        </p:spPr>
        <p:txBody>
          <a:bodyPr>
            <a:noAutofit/>
          </a:bodyPr>
          <a:lstStyle/>
          <a:p>
            <a:pPr algn="l"/>
            <a:r>
              <a:rPr lang="sk-SK" sz="2800" dirty="0" err="1" smtClean="0">
                <a:solidFill>
                  <a:srgbClr val="FF0000"/>
                </a:solidFill>
              </a:rPr>
              <a:t>Die</a:t>
            </a:r>
            <a:r>
              <a:rPr lang="sk-SK" sz="2800" dirty="0" smtClean="0">
                <a:solidFill>
                  <a:srgbClr val="FF0000"/>
                </a:solidFill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</a:rPr>
              <a:t>Slowakei</a:t>
            </a:r>
            <a:r>
              <a:rPr lang="sk-SK" sz="2800" dirty="0" smtClean="0">
                <a:solidFill>
                  <a:srgbClr val="FF0000"/>
                </a:solidFill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</a:rPr>
              <a:t>ist</a:t>
            </a:r>
            <a:r>
              <a:rPr lang="sk-SK" sz="2800" dirty="0" smtClean="0">
                <a:solidFill>
                  <a:srgbClr val="FF0000"/>
                </a:solidFill>
              </a:rPr>
              <a:t> </a:t>
            </a:r>
            <a:r>
              <a:rPr lang="sk-SK" sz="2800" dirty="0" err="1" smtClean="0">
                <a:solidFill>
                  <a:srgbClr val="FF0000"/>
                </a:solidFill>
              </a:rPr>
              <a:t>wünderschön</a:t>
            </a:r>
            <a:endParaRPr lang="sk-SK" sz="28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1" y="373285"/>
            <a:ext cx="1741984" cy="13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323528" y="1711565"/>
            <a:ext cx="2664296" cy="362321"/>
          </a:xfrm>
        </p:spPr>
        <p:txBody>
          <a:bodyPr>
            <a:noAutofit/>
          </a:bodyPr>
          <a:lstStyle/>
          <a:p>
            <a:r>
              <a:rPr lang="sk-SK" sz="1800" dirty="0" smtClean="0">
                <a:solidFill>
                  <a:schemeClr val="tx1"/>
                </a:solidFill>
              </a:rPr>
              <a:t>Der </a:t>
            </a:r>
            <a:r>
              <a:rPr lang="sk-SK" sz="1800" dirty="0" err="1" smtClean="0">
                <a:solidFill>
                  <a:schemeClr val="tx1"/>
                </a:solidFill>
              </a:rPr>
              <a:t>Kastell</a:t>
            </a:r>
            <a:r>
              <a:rPr lang="sk-SK" sz="1800" dirty="0" smtClean="0">
                <a:solidFill>
                  <a:schemeClr val="tx1"/>
                </a:solidFill>
              </a:rPr>
              <a:t> in Ostrá Lúka</a:t>
            </a:r>
            <a:endParaRPr lang="sk-SK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žívateľ\Desktop\janka\fotky2\fotky\tatry\P1010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613" y="488207"/>
            <a:ext cx="2433327" cy="16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žívateľ\Desktop\janka\fotky2\fotky\tatry\P1010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03" y="2389530"/>
            <a:ext cx="2414058" cy="18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rc_mi" descr="Die%20Slowakei_html_2703006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6664"/>
            <a:ext cx="2487771" cy="154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rc_mi" descr="3b577257f65866b767293dba2c1de406_lar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582" y="2574196"/>
            <a:ext cx="2996614" cy="187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rc_mi" descr="mdb_109033_slowakei_sommer_istock_0000_734x18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22" y="5445224"/>
            <a:ext cx="470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rc_mi" descr="bratislava-2-origin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4" y="4581128"/>
            <a:ext cx="2894057" cy="162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ĺžnik 5"/>
          <p:cNvSpPr/>
          <p:nvPr/>
        </p:nvSpPr>
        <p:spPr>
          <a:xfrm>
            <a:off x="3635363" y="2204864"/>
            <a:ext cx="4681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Hohe</a:t>
            </a:r>
            <a:r>
              <a:rPr lang="sk-SK" dirty="0" smtClean="0"/>
              <a:t> Tatra – </a:t>
            </a:r>
            <a:r>
              <a:rPr lang="sk-SK" dirty="0" err="1" smtClean="0"/>
              <a:t>Berge</a:t>
            </a:r>
            <a:r>
              <a:rPr lang="sk-SK" dirty="0" smtClean="0"/>
              <a:t>, </a:t>
            </a:r>
            <a:r>
              <a:rPr lang="sk-SK" dirty="0" err="1" smtClean="0"/>
              <a:t>Flüsse</a:t>
            </a:r>
            <a:r>
              <a:rPr lang="sk-SK" dirty="0" smtClean="0"/>
              <a:t>, </a:t>
            </a:r>
            <a:r>
              <a:rPr lang="sk-SK" dirty="0" err="1" smtClean="0"/>
              <a:t>Wasserfälle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827584" y="4396462"/>
            <a:ext cx="293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Hauptstadt</a:t>
            </a:r>
            <a:r>
              <a:rPr lang="sk-SK" dirty="0" smtClean="0"/>
              <a:t> </a:t>
            </a:r>
            <a:r>
              <a:rPr lang="sk-SK" dirty="0" err="1" smtClean="0"/>
              <a:t>ist</a:t>
            </a:r>
            <a:r>
              <a:rPr lang="sk-SK" dirty="0" smtClean="0"/>
              <a:t> Bratislava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6516216" y="5260558"/>
            <a:ext cx="236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Burg</a:t>
            </a:r>
            <a:r>
              <a:rPr lang="sk-SK" dirty="0" smtClean="0"/>
              <a:t> Krásna Hôrka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5316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0839" y="404664"/>
            <a:ext cx="6624736" cy="815404"/>
          </a:xfrm>
        </p:spPr>
        <p:txBody>
          <a:bodyPr>
            <a:normAutofit/>
          </a:bodyPr>
          <a:lstStyle/>
          <a:p>
            <a:r>
              <a:rPr lang="sk-SK" sz="4000" dirty="0" err="1" smtClean="0"/>
              <a:t>Unsere</a:t>
            </a:r>
            <a:r>
              <a:rPr lang="sk-SK" sz="4000" dirty="0" smtClean="0"/>
              <a:t> </a:t>
            </a:r>
            <a:r>
              <a:rPr lang="sk-SK" sz="4000" dirty="0" err="1" smtClean="0"/>
              <a:t>Stadt</a:t>
            </a:r>
            <a:r>
              <a:rPr lang="sk-SK" sz="4000" dirty="0" smtClean="0"/>
              <a:t> </a:t>
            </a:r>
            <a:r>
              <a:rPr lang="sk-SK" sz="4000" dirty="0" err="1" smtClean="0"/>
              <a:t>heißt</a:t>
            </a:r>
            <a:r>
              <a:rPr lang="sk-SK" sz="4000" dirty="0" smtClean="0"/>
              <a:t> Nováky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3534" y="1700808"/>
            <a:ext cx="3024336" cy="2448272"/>
          </a:xfrm>
        </p:spPr>
        <p:txBody>
          <a:bodyPr>
            <a:normAutofit fontScale="92500" lnSpcReduction="20000"/>
          </a:bodyPr>
          <a:lstStyle/>
          <a:p>
            <a:r>
              <a:rPr lang="sk-SK" sz="2800" dirty="0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Nováky </a:t>
            </a:r>
            <a:r>
              <a:rPr lang="sk-SK" sz="2800" dirty="0" err="1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sind</a:t>
            </a:r>
            <a:r>
              <a:rPr lang="sk-SK" sz="2800" dirty="0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bekannt</a:t>
            </a:r>
            <a:r>
              <a:rPr lang="sk-SK" sz="2800" dirty="0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durch</a:t>
            </a:r>
            <a:r>
              <a:rPr lang="sk-SK" sz="2800" dirty="0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Kanoistik</a:t>
            </a:r>
            <a:r>
              <a:rPr lang="sk-SK" sz="2800" dirty="0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 </a:t>
            </a:r>
          </a:p>
          <a:p>
            <a:r>
              <a:rPr lang="sk-SK" sz="2800" dirty="0" err="1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und</a:t>
            </a:r>
            <a:endParaRPr lang="sk-SK" sz="2800" dirty="0" smtClean="0">
              <a:solidFill>
                <a:schemeClr val="tx1"/>
              </a:solidFill>
              <a:latin typeface="AR CENA" pitchFamily="2" charset="0"/>
              <a:cs typeface="Aparajita" pitchFamily="34" charset="0"/>
            </a:endParaRPr>
          </a:p>
          <a:p>
            <a:r>
              <a:rPr lang="sk-SK" sz="2800" dirty="0" err="1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Wasserball</a:t>
            </a:r>
            <a:r>
              <a:rPr lang="sk-SK" sz="2800" dirty="0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.</a:t>
            </a:r>
          </a:p>
          <a:p>
            <a:r>
              <a:rPr lang="sk-SK" sz="2800" dirty="0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Es </a:t>
            </a:r>
            <a:r>
              <a:rPr lang="sk-SK" sz="2800" dirty="0" err="1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ist</a:t>
            </a:r>
            <a:r>
              <a:rPr lang="sk-SK" sz="2800" dirty="0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auch</a:t>
            </a:r>
            <a:r>
              <a:rPr lang="sk-SK" sz="2800" dirty="0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eine</a:t>
            </a:r>
            <a:r>
              <a:rPr lang="sk-SK" sz="2800" dirty="0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Bergbaustadt</a:t>
            </a:r>
            <a:r>
              <a:rPr lang="sk-SK" sz="2800" dirty="0" smtClean="0">
                <a:solidFill>
                  <a:schemeClr val="tx1"/>
                </a:solidFill>
                <a:latin typeface="AR CENA" pitchFamily="2" charset="0"/>
                <a:cs typeface="Aparajita" pitchFamily="34" charset="0"/>
              </a:rPr>
              <a:t>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Zástupný symbol pro obsah 4" descr="mesto-nova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207" y="1484784"/>
            <a:ext cx="5021410" cy="3623404"/>
          </a:xfrm>
          <a:prstGeom prst="rect">
            <a:avLst/>
          </a:prstGeom>
        </p:spPr>
      </p:pic>
      <p:pic>
        <p:nvPicPr>
          <p:cNvPr id="5" name="Zástupný symbol obsahu 3" descr="p6111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911" y="4365104"/>
            <a:ext cx="2880321" cy="21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2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1115616" y="404664"/>
            <a:ext cx="76258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Die</a:t>
            </a:r>
            <a:r>
              <a:rPr lang="sk-SK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sk-SK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Stadt</a:t>
            </a:r>
            <a:r>
              <a:rPr lang="sk-SK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Nováky </a:t>
            </a:r>
            <a:r>
              <a:rPr lang="sk-SK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liegt</a:t>
            </a:r>
            <a:r>
              <a:rPr lang="sk-SK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sk-SK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genau</a:t>
            </a:r>
            <a:r>
              <a:rPr lang="sk-SK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hier:</a:t>
            </a:r>
            <a:endParaRPr lang="sk-SK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irc_mi" descr="Lo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45886" cy="466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ípka doprava 1"/>
          <p:cNvSpPr/>
          <p:nvPr/>
        </p:nvSpPr>
        <p:spPr>
          <a:xfrm rot="20486589">
            <a:off x="2195736" y="3988610"/>
            <a:ext cx="720080" cy="3685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Vývojový diagram: spojnica 3"/>
          <p:cNvSpPr/>
          <p:nvPr/>
        </p:nvSpPr>
        <p:spPr>
          <a:xfrm>
            <a:off x="3131840" y="3906558"/>
            <a:ext cx="144016" cy="10801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4608512" cy="1473200"/>
          </a:xfrm>
        </p:spPr>
        <p:txBody>
          <a:bodyPr>
            <a:noAutofit/>
          </a:bodyPr>
          <a:lstStyle/>
          <a:p>
            <a:pPr algn="l"/>
            <a:r>
              <a:rPr lang="sk-SK" sz="2400" dirty="0" err="1" smtClean="0">
                <a:solidFill>
                  <a:srgbClr val="FF0000"/>
                </a:solidFill>
                <a:latin typeface="AR CENA" pitchFamily="2" charset="0"/>
              </a:rPr>
              <a:t>Wir</a:t>
            </a:r>
            <a:r>
              <a:rPr lang="sk-SK" sz="2400" dirty="0" smtClean="0">
                <a:solidFill>
                  <a:srgbClr val="FF0000"/>
                </a:solidFill>
                <a:latin typeface="AR CENA" pitchFamily="2" charset="0"/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  <a:latin typeface="AR CENA" pitchFamily="2" charset="0"/>
              </a:rPr>
              <a:t>besuchen</a:t>
            </a:r>
            <a:r>
              <a:rPr lang="sk-SK" sz="2400" dirty="0" smtClean="0">
                <a:solidFill>
                  <a:srgbClr val="FF0000"/>
                </a:solidFill>
                <a:latin typeface="AR CENA" pitchFamily="2" charset="0"/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  <a:latin typeface="AR CENA" pitchFamily="2" charset="0"/>
              </a:rPr>
              <a:t>die</a:t>
            </a:r>
            <a:r>
              <a:rPr lang="sk-SK" sz="2400" dirty="0" smtClean="0">
                <a:solidFill>
                  <a:srgbClr val="FF0000"/>
                </a:solidFill>
                <a:latin typeface="AR CENA" pitchFamily="2" charset="0"/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  <a:latin typeface="AR CENA" pitchFamily="2" charset="0"/>
              </a:rPr>
              <a:t>Grundschule</a:t>
            </a:r>
            <a:r>
              <a:rPr lang="sk-SK" sz="2400" dirty="0" smtClean="0">
                <a:solidFill>
                  <a:srgbClr val="FF0000"/>
                </a:solidFill>
                <a:latin typeface="AR CENA" pitchFamily="2" charset="0"/>
              </a:rPr>
              <a:t> in Nováky, </a:t>
            </a:r>
          </a:p>
          <a:p>
            <a:pPr algn="l"/>
            <a:r>
              <a:rPr lang="sk-SK" sz="2400" dirty="0" smtClean="0">
                <a:solidFill>
                  <a:srgbClr val="FF0000"/>
                </a:solidFill>
                <a:latin typeface="AR CENA" pitchFamily="2" charset="0"/>
              </a:rPr>
              <a:t>es </a:t>
            </a:r>
            <a:r>
              <a:rPr lang="sk-SK" sz="2400" dirty="0" err="1" smtClean="0">
                <a:solidFill>
                  <a:srgbClr val="FF0000"/>
                </a:solidFill>
                <a:latin typeface="AR CENA" pitchFamily="2" charset="0"/>
              </a:rPr>
              <a:t>ist</a:t>
            </a:r>
            <a:r>
              <a:rPr lang="sk-SK" sz="2400" dirty="0" smtClean="0">
                <a:solidFill>
                  <a:srgbClr val="FF0000"/>
                </a:solidFill>
                <a:latin typeface="AR CENA" pitchFamily="2" charset="0"/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  <a:latin typeface="AR CENA" pitchFamily="2" charset="0"/>
              </a:rPr>
              <a:t>eine</a:t>
            </a:r>
            <a:r>
              <a:rPr lang="sk-SK" sz="2400" dirty="0" smtClean="0">
                <a:solidFill>
                  <a:srgbClr val="FF0000"/>
                </a:solidFill>
                <a:latin typeface="AR CENA" pitchFamily="2" charset="0"/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  <a:latin typeface="AR CENA" pitchFamily="2" charset="0"/>
              </a:rPr>
              <a:t>kleine</a:t>
            </a:r>
            <a:r>
              <a:rPr lang="sk-SK" sz="2400" dirty="0" smtClean="0">
                <a:solidFill>
                  <a:srgbClr val="FF0000"/>
                </a:solidFill>
                <a:latin typeface="AR CENA" pitchFamily="2" charset="0"/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  <a:latin typeface="AR CENA" pitchFamily="2" charset="0"/>
              </a:rPr>
              <a:t>Stadt</a:t>
            </a:r>
            <a:r>
              <a:rPr lang="sk-SK" sz="2400" dirty="0" smtClean="0">
                <a:solidFill>
                  <a:srgbClr val="FF0000"/>
                </a:solidFill>
                <a:latin typeface="AR CENA" pitchFamily="2" charset="0"/>
              </a:rPr>
              <a:t> in der </a:t>
            </a:r>
            <a:r>
              <a:rPr lang="sk-SK" sz="2400" dirty="0" err="1" smtClean="0">
                <a:solidFill>
                  <a:srgbClr val="FF0000"/>
                </a:solidFill>
                <a:latin typeface="AR CENA" pitchFamily="2" charset="0"/>
              </a:rPr>
              <a:t>Slowakei</a:t>
            </a:r>
            <a:r>
              <a:rPr lang="sk-SK" sz="2400" dirty="0" smtClean="0">
                <a:solidFill>
                  <a:srgbClr val="FF0000"/>
                </a:solidFill>
                <a:latin typeface="AR CENA" pitchFamily="2" charset="0"/>
              </a:rPr>
              <a:t>.</a:t>
            </a:r>
          </a:p>
          <a:p>
            <a:pPr algn="l"/>
            <a:r>
              <a:rPr lang="sk-SK" sz="2400" dirty="0" err="1" smtClean="0">
                <a:solidFill>
                  <a:srgbClr val="FF0000"/>
                </a:solidFill>
                <a:latin typeface="AR CENA" pitchFamily="2" charset="0"/>
              </a:rPr>
              <a:t>Die</a:t>
            </a:r>
            <a:r>
              <a:rPr lang="sk-SK" sz="2400" dirty="0" smtClean="0">
                <a:solidFill>
                  <a:srgbClr val="FF0000"/>
                </a:solidFill>
                <a:latin typeface="AR CENA" pitchFamily="2" charset="0"/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  <a:latin typeface="AR CENA" pitchFamily="2" charset="0"/>
              </a:rPr>
              <a:t>Schule</a:t>
            </a:r>
            <a:r>
              <a:rPr lang="sk-SK" sz="2400" dirty="0" smtClean="0">
                <a:solidFill>
                  <a:srgbClr val="FF0000"/>
                </a:solidFill>
                <a:latin typeface="AR CENA" pitchFamily="2" charset="0"/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  <a:latin typeface="AR CENA" pitchFamily="2" charset="0"/>
              </a:rPr>
              <a:t>hat</a:t>
            </a:r>
            <a:r>
              <a:rPr lang="sk-SK" sz="2400" dirty="0" smtClean="0">
                <a:solidFill>
                  <a:srgbClr val="FF0000"/>
                </a:solidFill>
                <a:latin typeface="AR CENA" pitchFamily="2" charset="0"/>
              </a:rPr>
              <a:t> 402 </a:t>
            </a:r>
            <a:r>
              <a:rPr lang="sk-SK" sz="2400" dirty="0" err="1" smtClean="0">
                <a:solidFill>
                  <a:srgbClr val="FF0000"/>
                </a:solidFill>
                <a:latin typeface="AR CENA" pitchFamily="2" charset="0"/>
              </a:rPr>
              <a:t>Schüler</a:t>
            </a:r>
            <a:r>
              <a:rPr lang="sk-SK" sz="2400" dirty="0" smtClean="0">
                <a:solidFill>
                  <a:srgbClr val="FF0000"/>
                </a:solidFill>
                <a:latin typeface="AR CENA" pitchFamily="2" charset="0"/>
              </a:rPr>
              <a:t>.</a:t>
            </a:r>
            <a:endParaRPr lang="sk-SK" sz="2400" dirty="0">
              <a:solidFill>
                <a:srgbClr val="FF0000"/>
              </a:solidFill>
              <a:latin typeface="AR CENA" pitchFamily="2" charset="0"/>
            </a:endParaRPr>
          </a:p>
        </p:txBody>
      </p:sp>
      <p:pic>
        <p:nvPicPr>
          <p:cNvPr id="4" name="Obrázok 3" descr="skola_59_ar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6681642" cy="303711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4156488" y="404664"/>
            <a:ext cx="4395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Unsere</a:t>
            </a:r>
            <a:r>
              <a:rPr lang="sk-SK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sk-SK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Schule</a:t>
            </a:r>
            <a:endParaRPr lang="sk-SK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Zástupný symbol obsahu 4" descr="17256-rodina-obezita-televizia-kresleny-obr-clan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861048"/>
            <a:ext cx="3521075" cy="264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361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896" y="1412776"/>
            <a:ext cx="5256584" cy="1250140"/>
          </a:xfrm>
        </p:spPr>
        <p:txBody>
          <a:bodyPr>
            <a:normAutofit fontScale="90000"/>
          </a:bodyPr>
          <a:lstStyle/>
          <a:p>
            <a:pPr algn="l"/>
            <a:r>
              <a:rPr lang="sk-SK" sz="2700" dirty="0" err="1" smtClean="0">
                <a:solidFill>
                  <a:schemeClr val="tx1"/>
                </a:solidFill>
                <a:latin typeface="AR CENA" pitchFamily="2" charset="0"/>
              </a:rPr>
              <a:t>Die</a:t>
            </a:r>
            <a:r>
              <a:rPr lang="sk-SK" sz="2700" dirty="0" smtClean="0">
                <a:solidFill>
                  <a:schemeClr val="tx1"/>
                </a:solidFill>
                <a:latin typeface="AR CENA" pitchFamily="2" charset="0"/>
              </a:rPr>
              <a:t> </a:t>
            </a:r>
            <a:r>
              <a:rPr lang="sk-SK" sz="2700" dirty="0" err="1" smtClean="0">
                <a:solidFill>
                  <a:schemeClr val="tx1"/>
                </a:solidFill>
                <a:latin typeface="AR CENA" pitchFamily="2" charset="0"/>
              </a:rPr>
              <a:t>T</a:t>
            </a:r>
            <a:r>
              <a:rPr lang="sk-SK" sz="2400" dirty="0" err="1" smtClean="0">
                <a:solidFill>
                  <a:schemeClr val="tx1"/>
                </a:solidFill>
                <a:latin typeface="AR CENA" pitchFamily="2" charset="0"/>
              </a:rPr>
              <a:t>ü</a:t>
            </a:r>
            <a:r>
              <a:rPr lang="sk-SK" sz="2700" dirty="0" err="1" smtClean="0">
                <a:solidFill>
                  <a:schemeClr val="tx1"/>
                </a:solidFill>
                <a:latin typeface="AR CENA" pitchFamily="2" charset="0"/>
              </a:rPr>
              <a:t>r</a:t>
            </a:r>
            <a:r>
              <a:rPr lang="sk-SK" sz="2700" dirty="0" smtClean="0">
                <a:solidFill>
                  <a:schemeClr val="tx1"/>
                </a:solidFill>
                <a:latin typeface="AR CENA" pitchFamily="2" charset="0"/>
              </a:rPr>
              <a:t> </a:t>
            </a:r>
            <a:r>
              <a:rPr lang="sk-SK" sz="2700" dirty="0" err="1">
                <a:solidFill>
                  <a:schemeClr val="tx1"/>
                </a:solidFill>
                <a:latin typeface="AR CENA" pitchFamily="2" charset="0"/>
              </a:rPr>
              <a:t>haben</a:t>
            </a:r>
            <a:r>
              <a:rPr lang="sk-SK" sz="2700" dirty="0">
                <a:solidFill>
                  <a:schemeClr val="tx1"/>
                </a:solidFill>
                <a:latin typeface="AR CENA" pitchFamily="2" charset="0"/>
              </a:rPr>
              <a:t> </a:t>
            </a:r>
            <a:r>
              <a:rPr lang="sk-SK" sz="2700" dirty="0" err="1">
                <a:solidFill>
                  <a:schemeClr val="tx1"/>
                </a:solidFill>
                <a:latin typeface="AR CENA" pitchFamily="2" charset="0"/>
              </a:rPr>
              <a:t>unsere</a:t>
            </a:r>
            <a:r>
              <a:rPr lang="sk-SK" sz="2700" dirty="0">
                <a:solidFill>
                  <a:schemeClr val="tx1"/>
                </a:solidFill>
                <a:latin typeface="AR CENA" pitchFamily="2" charset="0"/>
              </a:rPr>
              <a:t> </a:t>
            </a:r>
            <a:r>
              <a:rPr lang="sk-SK" sz="2700" dirty="0" err="1" smtClean="0">
                <a:solidFill>
                  <a:schemeClr val="tx1"/>
                </a:solidFill>
                <a:latin typeface="AR CENA" pitchFamily="2" charset="0"/>
              </a:rPr>
              <a:t>Mitsch</a:t>
            </a:r>
            <a:r>
              <a:rPr lang="sk-SK" sz="2400" dirty="0" err="1" smtClean="0">
                <a:solidFill>
                  <a:schemeClr val="tx1"/>
                </a:solidFill>
                <a:latin typeface="AR CENA" pitchFamily="2" charset="0"/>
              </a:rPr>
              <a:t>ü</a:t>
            </a:r>
            <a:r>
              <a:rPr lang="sk-SK" sz="2700" dirty="0" err="1" smtClean="0">
                <a:solidFill>
                  <a:schemeClr val="tx1"/>
                </a:solidFill>
                <a:latin typeface="AR CENA" pitchFamily="2" charset="0"/>
              </a:rPr>
              <a:t>lerinen</a:t>
            </a:r>
            <a:r>
              <a:rPr lang="sk-SK" sz="2700" dirty="0" smtClean="0">
                <a:solidFill>
                  <a:schemeClr val="tx1"/>
                </a:solidFill>
                <a:latin typeface="AR CENA" pitchFamily="2" charset="0"/>
              </a:rPr>
              <a:t> </a:t>
            </a:r>
            <a:r>
              <a:rPr lang="sk-SK" sz="2700" dirty="0" err="1">
                <a:solidFill>
                  <a:schemeClr val="tx1"/>
                </a:solidFill>
                <a:latin typeface="AR CENA" pitchFamily="2" charset="0"/>
              </a:rPr>
              <a:t>gemalt</a:t>
            </a:r>
            <a:r>
              <a:rPr lang="sk-SK" sz="2700" dirty="0">
                <a:solidFill>
                  <a:schemeClr val="tx1"/>
                </a:solidFill>
                <a:latin typeface="AR CENA" pitchFamily="2" charset="0"/>
              </a:rPr>
              <a:t>. </a:t>
            </a:r>
            <a:br>
              <a:rPr lang="sk-SK" sz="2700" dirty="0">
                <a:solidFill>
                  <a:schemeClr val="tx1"/>
                </a:solidFill>
                <a:latin typeface="AR CENA" pitchFamily="2" charset="0"/>
              </a:rPr>
            </a:br>
            <a:r>
              <a:rPr lang="sk-SK" sz="2700" dirty="0">
                <a:solidFill>
                  <a:schemeClr val="tx1"/>
                </a:solidFill>
                <a:latin typeface="AR CENA" pitchFamily="2" charset="0"/>
              </a:rPr>
              <a:t>Es </a:t>
            </a:r>
            <a:r>
              <a:rPr lang="sk-SK" sz="2700" dirty="0" err="1">
                <a:solidFill>
                  <a:schemeClr val="tx1"/>
                </a:solidFill>
                <a:latin typeface="AR CENA" pitchFamily="2" charset="0"/>
              </a:rPr>
              <a:t>sieht</a:t>
            </a:r>
            <a:r>
              <a:rPr lang="sk-SK" sz="2700" dirty="0">
                <a:solidFill>
                  <a:schemeClr val="tx1"/>
                </a:solidFill>
                <a:latin typeface="AR CENA" pitchFamily="2" charset="0"/>
              </a:rPr>
              <a:t> </a:t>
            </a:r>
            <a:r>
              <a:rPr lang="sk-SK" sz="2700" dirty="0" err="1">
                <a:solidFill>
                  <a:schemeClr val="tx1"/>
                </a:solidFill>
                <a:latin typeface="AR CENA" pitchFamily="2" charset="0"/>
              </a:rPr>
              <a:t>einfach</a:t>
            </a:r>
            <a:r>
              <a:rPr lang="sk-SK" sz="2700" dirty="0">
                <a:solidFill>
                  <a:schemeClr val="tx1"/>
                </a:solidFill>
                <a:latin typeface="AR CENA" pitchFamily="2" charset="0"/>
              </a:rPr>
              <a:t> </a:t>
            </a:r>
            <a:r>
              <a:rPr lang="sk-SK" sz="2700" dirty="0" err="1">
                <a:solidFill>
                  <a:schemeClr val="tx1"/>
                </a:solidFill>
                <a:latin typeface="AR CENA" pitchFamily="2" charset="0"/>
              </a:rPr>
              <a:t>aus</a:t>
            </a:r>
            <a:r>
              <a:rPr lang="sk-SK" sz="2700" dirty="0">
                <a:solidFill>
                  <a:schemeClr val="tx1"/>
                </a:solidFill>
                <a:latin typeface="AR CENA" pitchFamily="2" charset="0"/>
              </a:rPr>
              <a:t>, </a:t>
            </a:r>
            <a:r>
              <a:rPr lang="sk-SK" sz="2700" dirty="0" err="1">
                <a:solidFill>
                  <a:schemeClr val="tx1"/>
                </a:solidFill>
                <a:latin typeface="AR CENA" pitchFamily="2" charset="0"/>
              </a:rPr>
              <a:t>aber</a:t>
            </a:r>
            <a:r>
              <a:rPr lang="sk-SK" sz="2700" dirty="0">
                <a:solidFill>
                  <a:schemeClr val="tx1"/>
                </a:solidFill>
                <a:latin typeface="AR CENA" pitchFamily="2" charset="0"/>
              </a:rPr>
              <a:t> es </a:t>
            </a:r>
            <a:r>
              <a:rPr lang="sk-SK" sz="2700" dirty="0" err="1">
                <a:solidFill>
                  <a:schemeClr val="tx1"/>
                </a:solidFill>
                <a:latin typeface="AR CENA" pitchFamily="2" charset="0"/>
              </a:rPr>
              <a:t>gefällt</a:t>
            </a:r>
            <a:r>
              <a:rPr lang="sk-SK" sz="2700" dirty="0">
                <a:solidFill>
                  <a:schemeClr val="tx1"/>
                </a:solidFill>
                <a:latin typeface="AR CENA" pitchFamily="2" charset="0"/>
              </a:rPr>
              <a:t> </a:t>
            </a:r>
            <a:r>
              <a:rPr lang="sk-SK" sz="2700" dirty="0" err="1">
                <a:solidFill>
                  <a:schemeClr val="tx1"/>
                </a:solidFill>
                <a:latin typeface="AR CENA" pitchFamily="2" charset="0"/>
              </a:rPr>
              <a:t>uns</a:t>
            </a:r>
            <a:r>
              <a:rPr lang="sk-SK" sz="2700" dirty="0">
                <a:solidFill>
                  <a:schemeClr val="tx1"/>
                </a:solidFill>
                <a:latin typeface="AR CENA" pitchFamily="2" charset="0"/>
              </a:rPr>
              <a:t>. </a:t>
            </a:r>
            <a:r>
              <a:rPr lang="sk-SK" sz="2400" dirty="0">
                <a:solidFill>
                  <a:schemeClr val="tx1"/>
                </a:solidFill>
              </a:rPr>
              <a:t/>
            </a:r>
            <a:br>
              <a:rPr lang="sk-SK" sz="2400" dirty="0">
                <a:solidFill>
                  <a:schemeClr val="tx1"/>
                </a:solidFill>
              </a:rPr>
            </a:b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96943" y="404664"/>
            <a:ext cx="7686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Das</a:t>
            </a:r>
            <a:r>
              <a:rPr lang="sk-SK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sk-SK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ist</a:t>
            </a:r>
            <a:r>
              <a:rPr lang="sk-SK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sk-SK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unsere</a:t>
            </a:r>
            <a:r>
              <a:rPr lang="sk-SK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sk-SK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Deutschklasse</a:t>
            </a:r>
            <a:endParaRPr lang="sk-SK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Obrázok 4" descr="C:\Users\užívateľ\AppData\Local\Microsoft\Windows\Temporary Internet Files\Content.Word\P104047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r="11165"/>
          <a:stretch/>
        </p:blipFill>
        <p:spPr bwMode="auto">
          <a:xfrm>
            <a:off x="323528" y="1268760"/>
            <a:ext cx="3123274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4619163" cy="346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32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597079" y="246369"/>
            <a:ext cx="3960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Das</a:t>
            </a:r>
            <a:r>
              <a:rPr lang="sk-SK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sk-SK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sind</a:t>
            </a:r>
            <a:r>
              <a:rPr lang="sk-SK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sk-SK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wir</a:t>
            </a:r>
            <a:r>
              <a:rPr lang="sk-SK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sk-SK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4" t="17599" r="15176" b="13467"/>
          <a:stretch/>
        </p:blipFill>
        <p:spPr bwMode="auto">
          <a:xfrm>
            <a:off x="309047" y="1013977"/>
            <a:ext cx="8496944" cy="560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61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Danke </a:t>
            </a:r>
            <a:r>
              <a:rPr lang="sk-SK" dirty="0" err="1" smtClean="0"/>
              <a:t>für</a:t>
            </a:r>
            <a:r>
              <a:rPr lang="sk-SK" dirty="0" smtClean="0"/>
              <a:t>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Aufmerksamkeit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bis</a:t>
            </a:r>
            <a:r>
              <a:rPr lang="sk-SK" dirty="0" smtClean="0"/>
              <a:t> </a:t>
            </a:r>
            <a:r>
              <a:rPr lang="sk-SK" dirty="0" err="1" smtClean="0"/>
              <a:t>bald</a:t>
            </a:r>
            <a:r>
              <a:rPr lang="sk-SK" dirty="0" smtClean="0"/>
              <a:t>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36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ar vlnenia">
  <a:themeElements>
    <a:clrScheme name="Tvar vlneni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var vlneni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var vlneni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</TotalTime>
  <Words>131</Words>
  <Application>Microsoft Office PowerPoint</Application>
  <PresentationFormat>Prezentácia na obrazovke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Tvar vlnenia</vt:lpstr>
      <vt:lpstr>Prezentácia programu PowerPoint</vt:lpstr>
      <vt:lpstr>Prezentácia programu PowerPoint</vt:lpstr>
      <vt:lpstr>Der Kastell in Ostrá Lúka</vt:lpstr>
      <vt:lpstr>Unsere Stadt heißt Nováky</vt:lpstr>
      <vt:lpstr>Prezentácia programu PowerPoint</vt:lpstr>
      <vt:lpstr>Prezentácia programu PowerPoint</vt:lpstr>
      <vt:lpstr>Die Tür haben unsere Mitschülerinen gemalt.  Es sieht einfach aus, aber es gefällt uns.  </vt:lpstr>
      <vt:lpstr>Prezentácia programu PowerPoint</vt:lpstr>
      <vt:lpstr>Danke für die Aufmerksamkeit und bis bald!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užívateľ</dc:creator>
  <cp:lastModifiedBy>užívateľ</cp:lastModifiedBy>
  <cp:revision>13</cp:revision>
  <dcterms:created xsi:type="dcterms:W3CDTF">2014-04-11T19:38:45Z</dcterms:created>
  <dcterms:modified xsi:type="dcterms:W3CDTF">2014-04-12T16:20:38Z</dcterms:modified>
</cp:coreProperties>
</file>