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85" d="100"/>
          <a:sy n="85" d="100"/>
        </p:scale>
        <p:origin x="-1402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006C989-1079-4402-852B-5F6A1DE9C074}" type="datetimeFigureOut">
              <a:rPr lang="sk-SK" smtClean="0"/>
              <a:t>3. 4. 2019</a:t>
            </a:fld>
            <a:endParaRPr lang="sk-SK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sk-SK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8C41CCE-7E22-4805-8774-7BBA8C8C2A8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C989-1079-4402-852B-5F6A1DE9C074}" type="datetimeFigureOut">
              <a:rPr lang="sk-SK" smtClean="0"/>
              <a:t>3. 4. 2019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1CCE-7E22-4805-8774-7BBA8C8C2A8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C989-1079-4402-852B-5F6A1DE9C074}" type="datetimeFigureOut">
              <a:rPr lang="sk-SK" smtClean="0"/>
              <a:t>3. 4. 2019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1CCE-7E22-4805-8774-7BBA8C8C2A8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006C989-1079-4402-852B-5F6A1DE9C074}" type="datetimeFigureOut">
              <a:rPr lang="sk-SK" smtClean="0"/>
              <a:t>3. 4. 2019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1CCE-7E22-4805-8774-7BBA8C8C2A8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006C989-1079-4402-852B-5F6A1DE9C074}" type="datetimeFigureOut">
              <a:rPr lang="sk-SK" smtClean="0"/>
              <a:t>3. 4. 2019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8C41CCE-7E22-4805-8774-7BBA8C8C2A85}" type="slidenum">
              <a:rPr lang="sk-SK" smtClean="0"/>
              <a:t>‹#›</a:t>
            </a:fld>
            <a:endParaRPr lang="sk-SK"/>
          </a:p>
        </p:txBody>
      </p:sp>
      <p:cxnSp>
        <p:nvCxnSpPr>
          <p:cNvPr id="11" name="Přímá spojovací čár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006C989-1079-4402-852B-5F6A1DE9C074}" type="datetimeFigureOut">
              <a:rPr lang="sk-SK" smtClean="0"/>
              <a:t>3. 4. 2019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8C41CCE-7E22-4805-8774-7BBA8C8C2A8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006C989-1079-4402-852B-5F6A1DE9C074}" type="datetimeFigureOut">
              <a:rPr lang="sk-SK" smtClean="0"/>
              <a:t>3. 4. 2019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8C41CCE-7E22-4805-8774-7BBA8C8C2A85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C989-1079-4402-852B-5F6A1DE9C074}" type="datetimeFigureOut">
              <a:rPr lang="sk-SK" smtClean="0"/>
              <a:t>3. 4. 2019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41CCE-7E22-4805-8774-7BBA8C8C2A8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006C989-1079-4402-852B-5F6A1DE9C074}" type="datetimeFigureOut">
              <a:rPr lang="sk-SK" smtClean="0"/>
              <a:t>3. 4. 2019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8C41CCE-7E22-4805-8774-7BBA8C8C2A8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006C989-1079-4402-852B-5F6A1DE9C074}" type="datetimeFigureOut">
              <a:rPr lang="sk-SK" smtClean="0"/>
              <a:t>3. 4. 2019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8C41CCE-7E22-4805-8774-7BBA8C8C2A85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006C989-1079-4402-852B-5F6A1DE9C074}" type="datetimeFigureOut">
              <a:rPr lang="sk-SK" smtClean="0"/>
              <a:t>3. 4. 2019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8C41CCE-7E22-4805-8774-7BBA8C8C2A85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006C989-1079-4402-852B-5F6A1DE9C074}" type="datetimeFigureOut">
              <a:rPr lang="sk-SK" smtClean="0"/>
              <a:t>3. 4. 2019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8C41CCE-7E22-4805-8774-7BBA8C8C2A85}" type="slidenum">
              <a:rPr lang="sk-SK" smtClean="0"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Mein</a:t>
            </a:r>
            <a:r>
              <a:rPr lang="sk-SK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Haus</a:t>
            </a:r>
            <a:endParaRPr lang="sk-SK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Ema </a:t>
            </a:r>
            <a:r>
              <a:rPr lang="sk-SK" dirty="0" err="1" smtClean="0"/>
              <a:t>Krchová</a:t>
            </a:r>
            <a:endParaRPr lang="sk-SK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FF00"/>
                </a:solidFill>
              </a:rPr>
              <a:t>Es </a:t>
            </a:r>
            <a:r>
              <a:rPr lang="sk-SK" dirty="0" err="1" smtClean="0">
                <a:solidFill>
                  <a:srgbClr val="FFFF00"/>
                </a:solidFill>
              </a:rPr>
              <a:t>ist</a:t>
            </a:r>
            <a:r>
              <a:rPr lang="sk-SK" dirty="0" smtClean="0">
                <a:solidFill>
                  <a:srgbClr val="FFFF00"/>
                </a:solidFill>
              </a:rPr>
              <a:t> :</a:t>
            </a:r>
            <a:endParaRPr lang="sk-SK" dirty="0">
              <a:solidFill>
                <a:srgbClr val="FFFF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6999312" cy="16514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sk-SK" dirty="0" smtClean="0"/>
              <a:t>    </a:t>
            </a:r>
            <a:r>
              <a:rPr lang="de-DE" sz="2400" dirty="0" smtClean="0"/>
              <a:t>auf </a:t>
            </a:r>
            <a:r>
              <a:rPr lang="de-DE" sz="2400" dirty="0" smtClean="0"/>
              <a:t>der </a:t>
            </a:r>
            <a:r>
              <a:rPr lang="sk-SK" sz="2400" dirty="0" err="1" smtClean="0"/>
              <a:t>Partisanens</a:t>
            </a:r>
            <a:r>
              <a:rPr lang="de-DE" sz="2400" dirty="0" err="1" smtClean="0"/>
              <a:t>traße</a:t>
            </a:r>
            <a:r>
              <a:rPr lang="de-DE" sz="2400" dirty="0" smtClean="0"/>
              <a:t> 1502/50 </a:t>
            </a:r>
            <a:r>
              <a:rPr lang="de-DE" sz="2400" dirty="0" smtClean="0"/>
              <a:t>in Nov</a:t>
            </a:r>
            <a:r>
              <a:rPr lang="sk-SK" sz="2400" dirty="0" err="1" smtClean="0"/>
              <a:t>áky</a:t>
            </a:r>
            <a:endParaRPr lang="sk-SK" sz="2400" dirty="0" smtClean="0"/>
          </a:p>
          <a:p>
            <a:pPr>
              <a:buFont typeface="Wingdings" pitchFamily="2" charset="2"/>
              <a:buChar char="Ø"/>
            </a:pPr>
            <a:r>
              <a:rPr lang="sk-SK" sz="2400" dirty="0" smtClean="0"/>
              <a:t>    Es </a:t>
            </a:r>
            <a:r>
              <a:rPr lang="sk-SK" sz="2400" dirty="0" err="1" smtClean="0"/>
              <a:t>ist</a:t>
            </a:r>
            <a:r>
              <a:rPr lang="sk-SK" sz="2400" dirty="0" smtClean="0"/>
              <a:t> </a:t>
            </a:r>
            <a:r>
              <a:rPr lang="sk-SK" sz="2400" dirty="0" err="1" smtClean="0"/>
              <a:t>ein</a:t>
            </a:r>
            <a:r>
              <a:rPr lang="sk-SK" sz="2400" dirty="0" smtClean="0"/>
              <a:t> </a:t>
            </a:r>
            <a:r>
              <a:rPr lang="sk-SK" sz="2400" dirty="0" err="1" smtClean="0"/>
              <a:t>Familienheim</a:t>
            </a:r>
            <a:r>
              <a:rPr lang="sk-SK" sz="2400" dirty="0" smtClean="0"/>
              <a:t>, am Ende der </a:t>
            </a:r>
            <a:r>
              <a:rPr lang="sk-SK" sz="2400" dirty="0" err="1" smtClean="0"/>
              <a:t>Straße</a:t>
            </a:r>
            <a:endParaRPr lang="sk-SK" sz="2400" dirty="0" smtClean="0"/>
          </a:p>
          <a:p>
            <a:pPr>
              <a:buFont typeface="Wingdings" pitchFamily="2" charset="2"/>
              <a:buChar char="Ø"/>
            </a:pPr>
            <a:r>
              <a:rPr lang="sk-SK" sz="2400" dirty="0" smtClean="0"/>
              <a:t>    </a:t>
            </a:r>
            <a:r>
              <a:rPr lang="sk-SK" sz="2400" dirty="0" err="1" smtClean="0"/>
              <a:t>gegenüber</a:t>
            </a:r>
            <a:r>
              <a:rPr lang="sk-SK" sz="2400" dirty="0" smtClean="0"/>
              <a:t> </a:t>
            </a:r>
            <a:r>
              <a:rPr lang="sk-SK" sz="2400" dirty="0" smtClean="0"/>
              <a:t>der </a:t>
            </a:r>
            <a:r>
              <a:rPr lang="sk-SK" sz="2400" dirty="0" err="1" smtClean="0"/>
              <a:t>Hauptstraße</a:t>
            </a:r>
            <a:endParaRPr lang="sk-SK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94933" y="3212976"/>
            <a:ext cx="6054889" cy="3503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95536" y="620689"/>
            <a:ext cx="7128792" cy="2664296"/>
          </a:xfrm>
        </p:spPr>
        <p:txBody>
          <a:bodyPr/>
          <a:lstStyle/>
          <a:p>
            <a:pPr marL="64008" indent="0">
              <a:buNone/>
            </a:pPr>
            <a:r>
              <a:rPr lang="sk-SK" b="1" dirty="0" err="1" smtClean="0"/>
              <a:t>wir</a:t>
            </a:r>
            <a:r>
              <a:rPr lang="sk-SK" b="1" dirty="0" smtClean="0"/>
              <a:t> </a:t>
            </a:r>
            <a:r>
              <a:rPr lang="sk-SK" b="1" dirty="0" err="1" smtClean="0"/>
              <a:t>leben</a:t>
            </a:r>
            <a:r>
              <a:rPr lang="sk-SK" b="1" dirty="0" smtClean="0"/>
              <a:t> </a:t>
            </a:r>
            <a:r>
              <a:rPr lang="sk-SK" b="1" dirty="0" smtClean="0"/>
              <a:t>hier </a:t>
            </a:r>
            <a:r>
              <a:rPr lang="sk-SK" b="1" dirty="0" err="1" smtClean="0"/>
              <a:t>zu</a:t>
            </a:r>
            <a:r>
              <a:rPr lang="sk-SK" b="1" dirty="0" smtClean="0"/>
              <a:t> </a:t>
            </a:r>
            <a:r>
              <a:rPr lang="sk-SK" b="1" dirty="0" err="1" smtClean="0"/>
              <a:t>viert</a:t>
            </a:r>
            <a:r>
              <a:rPr lang="sk-SK" b="1" dirty="0" smtClean="0"/>
              <a:t>:</a:t>
            </a:r>
            <a:endParaRPr lang="sk-SK" b="1" dirty="0" smtClean="0"/>
          </a:p>
          <a:p>
            <a:pPr>
              <a:buFont typeface="Wingdings" pitchFamily="2" charset="2"/>
              <a:buChar char="Ø"/>
            </a:pPr>
            <a:r>
              <a:rPr lang="sk-SK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Die</a:t>
            </a:r>
            <a:r>
              <a:rPr lang="sk-SK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sk-SK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Mutter</a:t>
            </a:r>
            <a:r>
              <a:rPr lang="sk-SK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 Zuzka</a:t>
            </a:r>
          </a:p>
          <a:p>
            <a:pPr>
              <a:buFont typeface="Wingdings" pitchFamily="2" charset="2"/>
              <a:buChar char="Ø"/>
            </a:pPr>
            <a:r>
              <a:rPr lang="sk-SK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Der </a:t>
            </a:r>
            <a:r>
              <a:rPr lang="sk-SK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Vater-Patrik</a:t>
            </a:r>
            <a:endParaRPr lang="sk-SK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sk-SK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Die</a:t>
            </a:r>
            <a:r>
              <a:rPr lang="sk-SK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sk-SK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Schvester-Nelka</a:t>
            </a:r>
            <a:endParaRPr lang="sk-SK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sk-SK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und</a:t>
            </a:r>
            <a:r>
              <a:rPr lang="sk-SK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ich- </a:t>
            </a:r>
            <a:r>
              <a:rPr lang="sk-SK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Emka</a:t>
            </a:r>
            <a:endParaRPr lang="sk-SK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50" name="Picture 2" descr="Fotka Zuzany OrÅ¡ulovej-Krchovej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736" y="3284983"/>
            <a:ext cx="5808052" cy="328517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Die</a:t>
            </a:r>
            <a:r>
              <a:rPr lang="sk-SK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Umgebung</a:t>
            </a:r>
            <a:r>
              <a:rPr lang="sk-SK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unseres</a:t>
            </a:r>
            <a:r>
              <a:rPr lang="sk-SK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Hauses</a:t>
            </a:r>
            <a:endParaRPr lang="sk-SK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8075240" cy="206660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de-DE" sz="2400" b="1" dirty="0" smtClean="0"/>
              <a:t>Im hinteren Teil des Gartens haben wir einen </a:t>
            </a:r>
            <a:r>
              <a:rPr lang="de-DE" sz="2400" b="1" dirty="0" smtClean="0"/>
              <a:t>Tennisplatz</a:t>
            </a:r>
            <a:endParaRPr lang="sk-SK" sz="2400" b="1" dirty="0" smtClean="0"/>
          </a:p>
          <a:p>
            <a:pPr>
              <a:buFont typeface="Wingdings" pitchFamily="2" charset="2"/>
              <a:buChar char="Ø"/>
            </a:pPr>
            <a:r>
              <a:rPr lang="de-DE" sz="2400" b="1" dirty="0" smtClean="0"/>
              <a:t>Vor dem Garten haben wir einen Teich, Blumen, Obstbäume und eine Garage</a:t>
            </a:r>
            <a:endParaRPr lang="sk-SK" sz="2400" b="1" dirty="0" smtClean="0"/>
          </a:p>
          <a:p>
            <a:pPr>
              <a:buFont typeface="Wingdings" pitchFamily="2" charset="2"/>
              <a:buChar char="Ø"/>
            </a:pPr>
            <a:r>
              <a:rPr lang="sk-SK" sz="2400" b="1" dirty="0" smtClean="0"/>
              <a:t>i</a:t>
            </a:r>
            <a:r>
              <a:rPr lang="de-DE" sz="2400" b="1" dirty="0" smtClean="0"/>
              <a:t>m </a:t>
            </a:r>
            <a:r>
              <a:rPr lang="de-DE" sz="2400" b="1" dirty="0" smtClean="0"/>
              <a:t>Sommer bauen wir eine weitere Garage</a:t>
            </a:r>
            <a:endParaRPr lang="sk-SK" sz="2400" b="1" dirty="0"/>
          </a:p>
        </p:txBody>
      </p:sp>
      <p:pic>
        <p:nvPicPr>
          <p:cNvPr id="16386" name="Picture 2" descr="SÃºvisiaci obrÃ¡zo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1920" y="3861048"/>
            <a:ext cx="4929249" cy="276038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Quiz</a:t>
            </a:r>
            <a:r>
              <a:rPr lang="sk-SK" dirty="0" smtClean="0"/>
              <a:t>:</a:t>
            </a:r>
            <a:endParaRPr lang="sk-SK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6135216" cy="22860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sk-SK" dirty="0" smtClean="0"/>
              <a:t>  </a:t>
            </a:r>
            <a:r>
              <a:rPr lang="sk-SK" dirty="0" err="1" smtClean="0"/>
              <a:t>Wo</a:t>
            </a:r>
            <a:r>
              <a:rPr lang="sk-SK" dirty="0" smtClean="0"/>
              <a:t> </a:t>
            </a:r>
            <a:r>
              <a:rPr lang="sk-SK" dirty="0" err="1" smtClean="0"/>
              <a:t>wohne</a:t>
            </a:r>
            <a:r>
              <a:rPr lang="sk-SK" dirty="0" smtClean="0"/>
              <a:t> ich</a:t>
            </a:r>
            <a:r>
              <a:rPr lang="de-DE" dirty="0" smtClean="0"/>
              <a:t>?</a:t>
            </a:r>
            <a:endParaRPr lang="sk-SK" dirty="0" smtClean="0"/>
          </a:p>
          <a:p>
            <a:pPr>
              <a:buFont typeface="Wingdings" pitchFamily="2" charset="2"/>
              <a:buChar char="§"/>
            </a:pPr>
            <a:r>
              <a:rPr lang="sk-SK" dirty="0" smtClean="0"/>
              <a:t>  </a:t>
            </a:r>
            <a:r>
              <a:rPr lang="de-DE" dirty="0" smtClean="0"/>
              <a:t>Wie viel</a:t>
            </a:r>
            <a:r>
              <a:rPr lang="sk-SK" dirty="0" smtClean="0"/>
              <a:t>e</a:t>
            </a:r>
            <a:r>
              <a:rPr lang="de-DE" dirty="0" smtClean="0"/>
              <a:t> wohn</a:t>
            </a:r>
            <a:r>
              <a:rPr lang="sk-SK" dirty="0" smtClean="0"/>
              <a:t>en </a:t>
            </a:r>
            <a:r>
              <a:rPr lang="sk-SK" dirty="0" err="1" smtClean="0"/>
              <a:t>wir</a:t>
            </a:r>
            <a:r>
              <a:rPr lang="de-DE" dirty="0" smtClean="0"/>
              <a:t> </a:t>
            </a:r>
            <a:r>
              <a:rPr lang="de-DE" dirty="0" smtClean="0"/>
              <a:t>im Haus?</a:t>
            </a:r>
            <a:endParaRPr lang="sk-SK" dirty="0" smtClean="0"/>
          </a:p>
          <a:p>
            <a:pPr>
              <a:buFont typeface="Wingdings" pitchFamily="2" charset="2"/>
              <a:buChar char="§"/>
            </a:pPr>
            <a:r>
              <a:rPr lang="sk-SK" dirty="0" smtClean="0"/>
              <a:t>  </a:t>
            </a:r>
            <a:r>
              <a:rPr lang="sk-SK" dirty="0" err="1" smtClean="0"/>
              <a:t>Wie</a:t>
            </a:r>
            <a:r>
              <a:rPr lang="sk-SK" dirty="0" smtClean="0"/>
              <a:t> </a:t>
            </a:r>
            <a:r>
              <a:rPr lang="sk-SK" dirty="0" err="1" smtClean="0"/>
              <a:t>heißt</a:t>
            </a:r>
            <a:r>
              <a:rPr lang="sk-SK" dirty="0" smtClean="0"/>
              <a:t> </a:t>
            </a:r>
            <a:r>
              <a:rPr lang="sk-SK" dirty="0" err="1" smtClean="0"/>
              <a:t>meine</a:t>
            </a:r>
            <a:r>
              <a:rPr lang="sk-SK" dirty="0" smtClean="0"/>
              <a:t> </a:t>
            </a:r>
            <a:r>
              <a:rPr lang="sk-SK" dirty="0" err="1" smtClean="0"/>
              <a:t>Schwester</a:t>
            </a:r>
            <a:r>
              <a:rPr lang="sk-SK" dirty="0" smtClean="0"/>
              <a:t>?</a:t>
            </a:r>
          </a:p>
          <a:p>
            <a:pPr>
              <a:buFont typeface="Wingdings" pitchFamily="2" charset="2"/>
              <a:buChar char="§"/>
            </a:pPr>
            <a:r>
              <a:rPr lang="sk-SK" dirty="0" smtClean="0"/>
              <a:t>  </a:t>
            </a:r>
            <a:r>
              <a:rPr lang="de-DE" dirty="0" smtClean="0"/>
              <a:t>Was </a:t>
            </a:r>
            <a:r>
              <a:rPr lang="de-DE" dirty="0" smtClean="0"/>
              <a:t>machen wir im Sommer?</a:t>
            </a:r>
            <a:endParaRPr lang="sk-SK" dirty="0" smtClean="0"/>
          </a:p>
          <a:p>
            <a:pPr>
              <a:buFont typeface="Wingdings" pitchFamily="2" charset="2"/>
              <a:buChar char="§"/>
            </a:pPr>
            <a:endParaRPr lang="sk-SK" dirty="0" smtClean="0"/>
          </a:p>
          <a:p>
            <a:pPr>
              <a:buFont typeface="Wingdings" pitchFamily="2" charset="2"/>
              <a:buChar char="§"/>
            </a:pPr>
            <a:endParaRPr lang="sk-SK" dirty="0"/>
          </a:p>
        </p:txBody>
      </p:sp>
      <p:sp>
        <p:nvSpPr>
          <p:cNvPr id="19458" name="AutoShape 2" descr="VÃ½sledok vyhÄ¾adÃ¡vania obrÃ¡zkov pre dopyt emoj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9460" name="AutoShape 4" descr="VÃ½sledok vyhÄ¾adÃ¡vania obrÃ¡zkov pre dopyt emoj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9462" name="AutoShape 6" descr="VÃ½sledok vyhÄ¾adÃ¡vania obrÃ¡zkov pre dopyt emoj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9464" name="AutoShape 8" descr="VÃ½sledok vyhÄ¾adÃ¡vania obrÃ¡zkov pre dopyt emoj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3500438"/>
            <a:ext cx="2987299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Ďakujem za pozornosť!</a:t>
            </a:r>
            <a:endParaRPr lang="sk-SK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0" name="Picture 2" descr="SÃºvisiaci obrÃ¡zo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000240"/>
            <a:ext cx="3786214" cy="378621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Zdroje:</a:t>
            </a:r>
            <a:endParaRPr lang="sk-SK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https://www.google.com/maps/@48.7234452,18.5403453,3a,75y,155.94h,90t/data</a:t>
            </a:r>
          </a:p>
          <a:p>
            <a:r>
              <a:rPr lang="sk-SK" dirty="0" smtClean="0"/>
              <a:t>https://www.google.com/search?q=emoji&amp;rlz</a:t>
            </a:r>
          </a:p>
          <a:p>
            <a:r>
              <a:rPr lang="sk-SK" dirty="0" err="1" smtClean="0"/>
              <a:t>eigene</a:t>
            </a:r>
            <a:r>
              <a:rPr lang="sk-SK" dirty="0" smtClean="0"/>
              <a:t> </a:t>
            </a:r>
            <a:r>
              <a:rPr lang="sk-SK" dirty="0" err="1" smtClean="0"/>
              <a:t>Ideen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88</TotalTime>
  <Words>127</Words>
  <Application>Microsoft Office PowerPoint</Application>
  <PresentationFormat>Prezentácia na obrazovke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Talent</vt:lpstr>
      <vt:lpstr>Mein Haus</vt:lpstr>
      <vt:lpstr>Es ist :</vt:lpstr>
      <vt:lpstr>Prezentácia programu PowerPoint</vt:lpstr>
      <vt:lpstr>Die Umgebung unseres Hauses</vt:lpstr>
      <vt:lpstr>Quiz:</vt:lpstr>
      <vt:lpstr>Ďakujem za pozornosť!</vt:lpstr>
      <vt:lpstr>Zdroje: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Meine die Häuser</dc:title>
  <dc:creator>vladimir</dc:creator>
  <cp:lastModifiedBy>užívateľ</cp:lastModifiedBy>
  <cp:revision>10</cp:revision>
  <dcterms:created xsi:type="dcterms:W3CDTF">2019-03-13T14:25:38Z</dcterms:created>
  <dcterms:modified xsi:type="dcterms:W3CDTF">2019-04-03T15:02:29Z</dcterms:modified>
</cp:coreProperties>
</file>