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8000" b="1" dirty="0" smtClean="0">
                <a:solidFill>
                  <a:srgbClr val="00B0F0"/>
                </a:solidFill>
              </a:rPr>
              <a:t>PRAWA DZIECKA</a:t>
            </a:r>
            <a:endParaRPr lang="pl-PL" sz="8000" b="1" dirty="0">
              <a:solidFill>
                <a:srgbClr val="00B0F0"/>
              </a:solidFill>
            </a:endParaRPr>
          </a:p>
        </p:txBody>
      </p:sp>
      <p:pic>
        <p:nvPicPr>
          <p:cNvPr id="15364" name="Picture 4" descr="Komunikat dotyczący wznowienia porad prawnych na terenie Miasta  Bielska-Białej | Urząd Miejski w Bielsku-Biał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00438"/>
            <a:ext cx="2786081" cy="278608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857224" y="207167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20 listopada </a:t>
            </a:r>
          </a:p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Ogólnopolski Dzień Praw Dziecka.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072329" cy="50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58372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929453" cy="51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80140"/>
            <a:ext cx="6286544" cy="524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70009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439" y="642918"/>
            <a:ext cx="72048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3578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64187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6357982" cy="471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645170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715172" cy="513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6437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6500858" cy="508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643734" cy="523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9</Words>
  <PresentationFormat>Pokaz na ekranie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PRAWA DZIECKA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DZIECKA</dc:title>
  <dc:creator>User</dc:creator>
  <cp:lastModifiedBy>User</cp:lastModifiedBy>
  <cp:revision>6</cp:revision>
  <dcterms:created xsi:type="dcterms:W3CDTF">2020-11-12T08:56:11Z</dcterms:created>
  <dcterms:modified xsi:type="dcterms:W3CDTF">2020-11-12T09:52:48Z</dcterms:modified>
</cp:coreProperties>
</file>