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36" y="-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49A707-0004-43D4-8CE6-B98311761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41ADE1F-0288-4E07-8E61-1737C6B8B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EB2D292-FA3B-4AA0-ABEE-21592089B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DFB6-49B3-4C6C-B833-3365AA4DC2DA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183FFD6-A3F1-43CF-AB3B-B53D44DEE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CF756EF-7098-46FB-92CA-A5E45230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FE37-6523-4DC0-95B8-5F849A52A1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462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EA4C39-5E3B-4204-A037-BCA0D5619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EAC2859-35DF-4AB2-9942-949A0A613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C52D02B-C253-4A72-A244-11DD89A79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DFB6-49B3-4C6C-B833-3365AA4DC2DA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A084A33-945D-4D6B-9A06-D4A5A1A8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8164A6A-D863-4A6B-8020-6E494B2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FE37-6523-4DC0-95B8-5F849A52A1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5917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676D573-D199-4262-B81D-77C89C2236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129D082-93EC-4E0D-A7E2-5F59929CC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CE5DE7A-840B-4DE5-B5ED-2991D2D3B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DFB6-49B3-4C6C-B833-3365AA4DC2DA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DCB7177-72F0-4597-9776-2B7BF516F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8C3CE9D-52F3-4098-AB77-8E3FE0025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FE37-6523-4DC0-95B8-5F849A52A1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535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06D318-18F3-4FA6-B328-9DDA4FEFE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02DD0F-07E8-46C9-A9B6-40ADF51D4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3536E1B-4692-4C84-970D-1C7CE79F5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DFB6-49B3-4C6C-B833-3365AA4DC2DA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6BCBF19-9399-4A30-AEC6-B8A67008A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2EE1282-B6DF-4152-9D84-C99FD733D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FE37-6523-4DC0-95B8-5F849A52A1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298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402B98-9E62-4F1E-A249-8A2DF51D3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531133E-0C33-45F7-AE27-3CDD5A347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A62D642-AB70-4504-B2F6-A48ACA7FB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DFB6-49B3-4C6C-B833-3365AA4DC2DA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9AD21E-9743-4BA6-8B05-314A7E31F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C73D5B-DCF8-4C6E-98A1-302B509B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FE37-6523-4DC0-95B8-5F849A52A1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26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0C7A82-FB0C-4519-922D-664531C5D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B74C65-FCDC-43A1-9B8C-D3BC4B0AF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F8441A5-5446-438A-B4FC-3259B21BE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5F9CE89-B320-493B-B6E6-8CA57AAC5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DFB6-49B3-4C6C-B833-3365AA4DC2DA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0922BFD-434E-4BFA-8BED-F35988253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68DD654-B21F-412F-922A-3CB1251BC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FE37-6523-4DC0-95B8-5F849A52A1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705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FFEC2F-4C9B-4E01-857E-26E63133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5E1F9C7-FA39-4087-965C-B78DE9264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6076B8C-E294-4528-BD72-CE3ECB81E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A05E691-D946-4CE7-9037-7E0726D00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0D4B1FF-1353-4EAB-9250-449A37213F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C443594-3DEE-48EC-8A90-6708ADA1A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DFB6-49B3-4C6C-B833-3365AA4DC2DA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B9C54FD-0FD7-42C0-B675-51326E6F1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3E89EB0-FC0A-4ECD-8F03-95A2F4EAC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FE37-6523-4DC0-95B8-5F849A52A1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978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1FD95D-AC95-4FC6-BF16-666C6985D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81A83A7-2178-4F23-92D8-4193C197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DFB6-49B3-4C6C-B833-3365AA4DC2DA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F2E538F-8F32-4583-81A0-E61C8C2A8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91F640E-5E65-4BF5-B470-1BCECBC62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FE37-6523-4DC0-95B8-5F849A52A1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238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5A428A4-C4E7-47B1-AA35-332DADB76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DFB6-49B3-4C6C-B833-3365AA4DC2DA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212DF77-C043-4341-BD30-34DC4904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B1EF497-70C1-4D4C-A880-CF27C62D8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FE37-6523-4DC0-95B8-5F849A52A1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728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ECD000-CBE6-467D-80DB-667512D72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8B1703-5A0E-4DF0-9667-DECC57E53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E563667-05F1-4DE1-88D7-E44130E2F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26F17AA-70F6-4396-9250-87DE56719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DFB6-49B3-4C6C-B833-3365AA4DC2DA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5878429-342E-454E-AFBF-B21B81740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E7FEBAA-01E0-4FF1-A859-CCCC95654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FE37-6523-4DC0-95B8-5F849A52A1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7376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CC0F26-496C-43B3-BC99-ABCEF1DDB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D9B7F93-6BC2-4390-A097-F431CB259F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1D271B7-2665-4F42-B6DA-746A71C08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6D4C8C9-2EDF-411E-8CE4-28C374A53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DFB6-49B3-4C6C-B833-3365AA4DC2DA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63F0F9D-C360-4BEB-AA1A-22C141134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8584E9C-D756-4DC8-B37B-9EABAE34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FE37-6523-4DC0-95B8-5F849A52A1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8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C04B467-24A1-487D-94EE-9532106A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DEBF07D-5CE5-4843-814D-80908639E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D9549F-48E0-400A-8A43-479C056926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0DFB6-49B3-4C6C-B833-3365AA4DC2DA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2714800-C324-4FD1-A7EC-E36990552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64C50C2-F7D9-476A-9966-EBC94B4B8C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3FE37-6523-4DC0-95B8-5F849A52A1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718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lskatradycja.pl/historia-polski/krolowie-elekcyjni/246-stanislaw-august-poniatowski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976B1B-F5E6-4C23-8B95-2D54E4B87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5779"/>
            <a:ext cx="9144000" cy="1068421"/>
          </a:xfrm>
        </p:spPr>
        <p:txBody>
          <a:bodyPr/>
          <a:lstStyle/>
          <a:p>
            <a:r>
              <a:rPr lang="pl-PL" dirty="0"/>
              <a:t>Konstytucja 3 maja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83DC8A2-A76A-4A10-A3FB-725E6D12C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5402" y="2376554"/>
            <a:ext cx="9144000" cy="1655762"/>
          </a:xfrm>
        </p:spPr>
        <p:txBody>
          <a:bodyPr/>
          <a:lstStyle/>
          <a:p>
            <a:r>
              <a:rPr lang="pl-PL" sz="1800" dirty="0"/>
              <a:t>Konstytucja 3 maja, właśc. Ustawa Rządowa z dnia 3 maja – uchwalona 3 maja 1791 roku ustawa regulująca ustrój prawny Rzeczypospolitej Obojga Narodów. Powszechnie przyjmuje się, że Konstytucja 3 maja była pierwszą w Europie i drugą na świecie nowoczesną, spisaną konstytucją. </a:t>
            </a:r>
          </a:p>
        </p:txBody>
      </p:sp>
    </p:spTree>
    <p:extLst>
      <p:ext uri="{BB962C8B-B14F-4D97-AF65-F5344CB8AC3E}">
        <p14:creationId xmlns:p14="http://schemas.microsoft.com/office/powerpoint/2010/main" val="2381949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83BF4E-5AC0-42A6-A5C8-B5511E6E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Flaga Polski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F81391B-FF4D-428E-83B2-04E688707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864" y="1952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9667151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D08C43-FB41-4144-8516-0AC439AAD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    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2AFD26-4612-47E9-98C2-2D0B1AD87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5133" y="30448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9600" dirty="0"/>
              <a:t>KONIEC</a:t>
            </a:r>
          </a:p>
        </p:txBody>
      </p:sp>
    </p:spTree>
    <p:extLst>
      <p:ext uri="{BB962C8B-B14F-4D97-AF65-F5344CB8AC3E}">
        <p14:creationId xmlns:p14="http://schemas.microsoft.com/office/powerpoint/2010/main" val="3789033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0C0F4B-16F4-43EA-A587-76AD8A9F9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522" y="261430"/>
            <a:ext cx="10515600" cy="1325563"/>
          </a:xfrm>
        </p:spPr>
        <p:txBody>
          <a:bodyPr/>
          <a:lstStyle/>
          <a:p>
            <a:r>
              <a:rPr lang="pl-PL" dirty="0"/>
              <a:t>Obraz Jan Matejko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0B92E06-25AD-4B3F-BEF4-15B02329E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318" y="2330272"/>
            <a:ext cx="5486411" cy="3040386"/>
          </a:xfrm>
        </p:spPr>
      </p:pic>
    </p:spTree>
    <p:extLst>
      <p:ext uri="{BB962C8B-B14F-4D97-AF65-F5344CB8AC3E}">
        <p14:creationId xmlns:p14="http://schemas.microsoft.com/office/powerpoint/2010/main" val="2321776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2F8007-EA05-4331-ABC9-F8715BE71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933"/>
            <a:ext cx="10515600" cy="1419755"/>
          </a:xfrm>
        </p:spPr>
        <p:txBody>
          <a:bodyPr/>
          <a:lstStyle/>
          <a:p>
            <a:r>
              <a:rPr lang="pl-PL" dirty="0"/>
              <a:t>Dokument konstytucji 3 maja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CB2DD055-5536-411C-B6CE-FEE3A78CB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15" y="1483848"/>
            <a:ext cx="3054285" cy="5009027"/>
          </a:xfrm>
        </p:spPr>
      </p:pic>
    </p:spTree>
    <p:extLst>
      <p:ext uri="{BB962C8B-B14F-4D97-AF65-F5344CB8AC3E}">
        <p14:creationId xmlns:p14="http://schemas.microsoft.com/office/powerpoint/2010/main" val="1040170728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1E924F-084B-4493-BC62-198FEC294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Najważniejsze informacje o konstytucji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F3BF23-3D96-456D-9C8C-FF288F597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pl-PL" sz="2000" b="1" dirty="0"/>
              <a:t>Konstytucja</a:t>
            </a:r>
            <a:r>
              <a:rPr lang="pl-PL" sz="2000" dirty="0"/>
              <a:t> wprowadzała trójpodział władzy na ustawodawczą, wykonawczą i sądowniczą. Ograniczała immunitety prawne oraz przywileje szlachty zagrodowej, tak zwanej gołoty. Celem ograniczeń względem szlachty było zapobieżenie możliwości przekupstwa, biednego szlachcica przez agentów obcego państwa</a:t>
            </a:r>
            <a:r>
              <a:rPr lang="pl-PL" dirty="0"/>
              <a:t>.</a:t>
            </a:r>
            <a:r>
              <a:rPr lang="pl-PL" sz="2000" dirty="0"/>
              <a:t>. Autorami </a:t>
            </a:r>
            <a:r>
              <a:rPr lang="pl-PL" sz="2000" b="1" dirty="0"/>
              <a:t>Konstytucji 3 maja</a:t>
            </a:r>
            <a:r>
              <a:rPr lang="pl-PL" sz="2000" dirty="0"/>
              <a:t> byli Król </a:t>
            </a:r>
            <a:r>
              <a:rPr lang="pl-PL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Stanisław August Poniatowski</a:t>
            </a:r>
            <a:r>
              <a:rPr lang="pl-PL" sz="2000" dirty="0"/>
              <a:t>, </a:t>
            </a:r>
            <a:r>
              <a:rPr lang="pl-PL" sz="2000" i="1" dirty="0"/>
              <a:t>Ignacy Potocki</a:t>
            </a:r>
            <a:r>
              <a:rPr lang="pl-PL" sz="2000" dirty="0"/>
              <a:t> i </a:t>
            </a:r>
            <a:r>
              <a:rPr lang="pl-PL" sz="2000" i="1" dirty="0"/>
              <a:t>Hugo Kołłątaj</a:t>
            </a:r>
            <a:r>
              <a:rPr lang="pl-PL" sz="2000" dirty="0"/>
              <a:t>. Nie obeszło się bez przeszkód podczas obrad w trakcie których uchwalono Konstytucję. W czasie obrad Sejmu Czteroletniego wielu posłów, pracujących na zlecenie państw ościennych (Rosji, Prus czy Austrii) , sprzeciwiało się powołaniu ustawy zasadniczej. Okazja nadarzyła się 3 Maja 1791 roku, wówczas wielu przeciwników </a:t>
            </a:r>
            <a:r>
              <a:rPr lang="pl-PL" sz="2000" b="1" dirty="0"/>
              <a:t>konstytucji</a:t>
            </a:r>
            <a:r>
              <a:rPr lang="pl-PL" sz="2000" dirty="0"/>
              <a:t> nie powróciło jeszcze z Wielkanocnego urlopu. Po siedmiogodzinnych obradach Sejm zatwierdził konstytucję, a król </a:t>
            </a:r>
            <a:r>
              <a:rPr lang="pl-PL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Stanisław August Poniatowski</a:t>
            </a:r>
            <a:r>
              <a:rPr lang="pl-PL" sz="2000" dirty="0"/>
              <a:t> ją podpisał. Twórcy Konstytucji 3 Maja określili ją jako </a:t>
            </a:r>
            <a:r>
              <a:rPr lang="pl-PL" sz="2000" i="1" dirty="0"/>
              <a:t>Ojczyzny”</a:t>
            </a:r>
            <a:r>
              <a:rPr lang="pl-PL" sz="2000" dirty="0"/>
              <a:t> </a:t>
            </a:r>
            <a:r>
              <a:rPr lang="pl-PL" sz="2000" i="1" dirty="0"/>
              <a:t>„ostatnią wolę i testament gasnącej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3237738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6FD21E-54A0-40FB-BD54-2455165E4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Stanisław August Poniatowski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24E93F8-4495-47B8-9653-27D4ABA0E7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9" y="1871133"/>
            <a:ext cx="3623735" cy="3776134"/>
          </a:xfr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E258B06B-F6A4-48B1-837A-DCBB301F6E7A}"/>
              </a:ext>
            </a:extLst>
          </p:cNvPr>
          <p:cNvSpPr/>
          <p:nvPr/>
        </p:nvSpPr>
        <p:spPr>
          <a:xfrm>
            <a:off x="3048000" y="-7965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l-PL" b="0" i="0" dirty="0">
                <a:solidFill>
                  <a:srgbClr val="231F20"/>
                </a:solidFill>
                <a:effectLst/>
                <a:latin typeface="Robot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25216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Tytuł 1152">
            <a:extLst>
              <a:ext uri="{FF2B5EF4-FFF2-40B4-BE49-F238E27FC236}">
                <a16:creationId xmlns:a16="http://schemas.microsoft.com/office/drawing/2014/main" id="{870BD476-4257-4BDB-B279-B3428CAF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Rękopis </a:t>
            </a:r>
            <a:r>
              <a:rPr lang="pl-PL" b="1" dirty="0"/>
              <a:t>Konstytucji 3 maja</a:t>
            </a:r>
            <a:r>
              <a:rPr lang="pl-PL" dirty="0"/>
              <a:t> jest przechowywany w Archiwum Głównym Akt Dawnych w Warszawie.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pic>
        <p:nvPicPr>
          <p:cNvPr id="1156" name="Symbol zastępczy zawartości 1155">
            <a:extLst>
              <a:ext uri="{FF2B5EF4-FFF2-40B4-BE49-F238E27FC236}">
                <a16:creationId xmlns:a16="http://schemas.microsoft.com/office/drawing/2014/main" id="{E62EDF7E-224B-4767-A3CA-1F0B03DA3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669" y="2062691"/>
            <a:ext cx="6532661" cy="4351338"/>
          </a:xfrm>
        </p:spPr>
      </p:pic>
    </p:spTree>
    <p:extLst>
      <p:ext uri="{BB962C8B-B14F-4D97-AF65-F5344CB8AC3E}">
        <p14:creationId xmlns:p14="http://schemas.microsoft.com/office/powerpoint/2010/main" val="1887621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72F893-395A-4840-8D29-3318D771A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wprowadziła konstytucja 3 maja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4E1FEE-5C9F-41E0-90E2-D24EE1682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b="1" dirty="0"/>
              <a:t>Konstytucja 3 Maja</a:t>
            </a:r>
            <a:r>
              <a:rPr lang="pl-PL" sz="2000" dirty="0"/>
              <a:t> ujęta była w 11 artykułach. </a:t>
            </a:r>
            <a:r>
              <a:rPr lang="pl-PL" sz="2000" b="1" dirty="0"/>
              <a:t>Wprowadzała</a:t>
            </a:r>
            <a:r>
              <a:rPr lang="pl-PL" sz="2000" dirty="0"/>
              <a:t> prawo powszechnej niepodległości (dla szlachty i mieszczaństwa) oraz trójpodział władzy na ustawodawczą (dwuizbowy parlament), wykonawczą (król) i sądowniczą. </a:t>
            </a:r>
            <a:r>
              <a:rPr lang="pl-PL" sz="2000" b="1" dirty="0"/>
              <a:t>Konstytucja</a:t>
            </a:r>
            <a:r>
              <a:rPr lang="pl-PL" sz="2000" dirty="0"/>
              <a:t> ograniczała nadmierne immunitety prawne i polityczne przywileje szlachty zagrodowej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54319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28BB45-BBC0-4DDD-AA6D-C1EE10014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Postanowienia konstytucji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3AAEC45-D013-4416-B2B3-DC47AFE87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Ustanowienie </a:t>
            </a:r>
            <a:r>
              <a:rPr lang="pl-PL" dirty="0" err="1"/>
              <a:t>katolicyzmujako</a:t>
            </a:r>
            <a:r>
              <a:rPr lang="pl-PL" dirty="0"/>
              <a:t> religii panującej, przy równoczesnym zachowaniu tolerancji religijnej i wolności wyznania.</a:t>
            </a:r>
          </a:p>
          <a:p>
            <a:r>
              <a:rPr lang="pl-PL" dirty="0"/>
              <a:t>Zmiana ustroju państwowego na monarchię konstytucyjną.</a:t>
            </a:r>
          </a:p>
          <a:p>
            <a:r>
              <a:rPr lang="pl-PL" dirty="0"/>
              <a:t>Zniesienie: ...</a:t>
            </a:r>
          </a:p>
          <a:p>
            <a:r>
              <a:rPr lang="pl-PL" dirty="0"/>
              <a:t>Zakazano zawiązywania konfederacji.</a:t>
            </a:r>
          </a:p>
          <a:p>
            <a:r>
              <a:rPr lang="pl-PL" dirty="0"/>
              <a:t>Zakazano posiadania prywatnych wojsk.</a:t>
            </a:r>
          </a:p>
          <a:p>
            <a:r>
              <a:rPr lang="pl-PL" dirty="0"/>
              <a:t>Sejm miał być zwoływany co 2 lata.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408325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F0D6A3-9C54-4FF5-A0C5-153C69F52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Okładka książki 3 maja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FC886A8-11F8-4BC7-A92F-022EBC5ED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666" y="2091267"/>
            <a:ext cx="4419600" cy="4580465"/>
          </a:xfrm>
        </p:spPr>
      </p:pic>
    </p:spTree>
    <p:extLst>
      <p:ext uri="{BB962C8B-B14F-4D97-AF65-F5344CB8AC3E}">
        <p14:creationId xmlns:p14="http://schemas.microsoft.com/office/powerpoint/2010/main" val="215774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347</Words>
  <Application>Microsoft Office PowerPoint</Application>
  <PresentationFormat>Panoramiczny</PresentationFormat>
  <Paragraphs>22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Roboto</vt:lpstr>
      <vt:lpstr>Motyw pakietu Office</vt:lpstr>
      <vt:lpstr>Konstytucja 3 maja </vt:lpstr>
      <vt:lpstr>Obraz Jan Matejko </vt:lpstr>
      <vt:lpstr>Dokument konstytucji 3 maja</vt:lpstr>
      <vt:lpstr>Najważniejsze informacje o konstytucji </vt:lpstr>
      <vt:lpstr>Stanisław August Poniatowski</vt:lpstr>
      <vt:lpstr>Rękopis Konstytucji 3 maja jest przechowywany w Archiwum Głównym Akt Dawnych w Warszawie.  </vt:lpstr>
      <vt:lpstr>Co wprowadziła konstytucja 3 maja</vt:lpstr>
      <vt:lpstr>Postanowienia konstytucji </vt:lpstr>
      <vt:lpstr>Okładka książki 3 maja</vt:lpstr>
      <vt:lpstr>Flaga Polski</vt:lpstr>
      <vt:lpstr>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Konstytucja 3 maja</dc:title>
  <dc:creator>Uczeń</dc:creator>
  <cp:lastModifiedBy>Uczeń</cp:lastModifiedBy>
  <cp:revision>6</cp:revision>
  <dcterms:created xsi:type="dcterms:W3CDTF">2021-03-30T15:47:59Z</dcterms:created>
  <dcterms:modified xsi:type="dcterms:W3CDTF">2021-03-30T16:37:50Z</dcterms:modified>
</cp:coreProperties>
</file>