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31"/>
  </p:notesMasterIdLst>
  <p:sldIdLst>
    <p:sldId id="291" r:id="rId2"/>
    <p:sldId id="257" r:id="rId3"/>
    <p:sldId id="258" r:id="rId4"/>
    <p:sldId id="292" r:id="rId5"/>
    <p:sldId id="259" r:id="rId6"/>
    <p:sldId id="289" r:id="rId7"/>
    <p:sldId id="265" r:id="rId8"/>
    <p:sldId id="262" r:id="rId9"/>
    <p:sldId id="263" r:id="rId10"/>
    <p:sldId id="266" r:id="rId11"/>
    <p:sldId id="296" r:id="rId12"/>
    <p:sldId id="267" r:id="rId13"/>
    <p:sldId id="264" r:id="rId14"/>
    <p:sldId id="293" r:id="rId15"/>
    <p:sldId id="268" r:id="rId16"/>
    <p:sldId id="269" r:id="rId17"/>
    <p:sldId id="270" r:id="rId18"/>
    <p:sldId id="280" r:id="rId19"/>
    <p:sldId id="278" r:id="rId20"/>
    <p:sldId id="279" r:id="rId21"/>
    <p:sldId id="283" r:id="rId22"/>
    <p:sldId id="284" r:id="rId23"/>
    <p:sldId id="294" r:id="rId24"/>
    <p:sldId id="273" r:id="rId25"/>
    <p:sldId id="275" r:id="rId26"/>
    <p:sldId id="286" r:id="rId27"/>
    <p:sldId id="287" r:id="rId28"/>
    <p:sldId id="288" r:id="rId29"/>
    <p:sldId id="295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80075" autoAdjust="0"/>
  </p:normalViewPr>
  <p:slideViewPr>
    <p:cSldViewPr>
      <p:cViewPr varScale="1">
        <p:scale>
          <a:sx n="64" d="100"/>
          <a:sy n="64" d="100"/>
        </p:scale>
        <p:origin x="13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D8F07-DEE3-4D64-B4CF-947DA4CF909A}" type="datetimeFigureOut">
              <a:rPr lang="pl-PL" smtClean="0"/>
              <a:t>26.03.2021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243EB-5052-4D9B-9C60-83DF74277E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8003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43EB-5052-4D9B-9C60-83DF74277EF1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376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BB36-6BD6-4AA5-BA35-0E7E8F84F90C}" type="datetimeFigureOut">
              <a:rPr lang="pl-PL" smtClean="0"/>
              <a:pPr/>
              <a:t>26.03.2021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26F2-A286-45C0-8346-FDA09F3F06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BB36-6BD6-4AA5-BA35-0E7E8F84F90C}" type="datetimeFigureOut">
              <a:rPr lang="pl-PL" smtClean="0"/>
              <a:pPr/>
              <a:t>26.03.2021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26F2-A286-45C0-8346-FDA09F3F06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BB36-6BD6-4AA5-BA35-0E7E8F84F90C}" type="datetimeFigureOut">
              <a:rPr lang="pl-PL" smtClean="0"/>
              <a:pPr/>
              <a:t>26.03.2021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26F2-A286-45C0-8346-FDA09F3F06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BB36-6BD6-4AA5-BA35-0E7E8F84F90C}" type="datetimeFigureOut">
              <a:rPr lang="pl-PL" smtClean="0"/>
              <a:pPr/>
              <a:t>26.03.2021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26F2-A286-45C0-8346-FDA09F3F06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BB36-6BD6-4AA5-BA35-0E7E8F84F90C}" type="datetimeFigureOut">
              <a:rPr lang="pl-PL" smtClean="0"/>
              <a:pPr/>
              <a:t>26.03.2021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26F2-A286-45C0-8346-FDA09F3F06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BB36-6BD6-4AA5-BA35-0E7E8F84F90C}" type="datetimeFigureOut">
              <a:rPr lang="pl-PL" smtClean="0"/>
              <a:pPr/>
              <a:t>26.03.2021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26F2-A286-45C0-8346-FDA09F3F06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BB36-6BD6-4AA5-BA35-0E7E8F84F90C}" type="datetimeFigureOut">
              <a:rPr lang="pl-PL" smtClean="0"/>
              <a:pPr/>
              <a:t>26.03.2021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26F2-A286-45C0-8346-FDA09F3F06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BB36-6BD6-4AA5-BA35-0E7E8F84F90C}" type="datetimeFigureOut">
              <a:rPr lang="pl-PL" smtClean="0"/>
              <a:pPr/>
              <a:t>26.03.2021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26F2-A286-45C0-8346-FDA09F3F06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BB36-6BD6-4AA5-BA35-0E7E8F84F90C}" type="datetimeFigureOut">
              <a:rPr lang="pl-PL" smtClean="0"/>
              <a:pPr/>
              <a:t>26.03.2021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26F2-A286-45C0-8346-FDA09F3F06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BB36-6BD6-4AA5-BA35-0E7E8F84F90C}" type="datetimeFigureOut">
              <a:rPr lang="pl-PL" smtClean="0"/>
              <a:pPr/>
              <a:t>26.03.2021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26F2-A286-45C0-8346-FDA09F3F06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BB36-6BD6-4AA5-BA35-0E7E8F84F90C}" type="datetimeFigureOut">
              <a:rPr lang="pl-PL" smtClean="0"/>
              <a:pPr/>
              <a:t>26.03.2021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26F2-A286-45C0-8346-FDA09F3F06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CBB36-6BD6-4AA5-BA35-0E7E8F84F90C}" type="datetimeFigureOut">
              <a:rPr lang="pl-PL" smtClean="0"/>
              <a:pPr/>
              <a:t>26.03.2021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426F2-A286-45C0-8346-FDA09F3F06A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med" advTm="5000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28596" y="1285860"/>
            <a:ext cx="8229600" cy="3571900"/>
          </a:xfrm>
        </p:spPr>
        <p:txBody>
          <a:bodyPr>
            <a:normAutofit/>
          </a:bodyPr>
          <a:lstStyle/>
          <a:p>
            <a:r>
              <a:rPr lang="pl-PL" sz="7200" b="1" dirty="0">
                <a:latin typeface="+mn-lt"/>
              </a:rPr>
              <a:t>W NASZEJ ŚWIETLICY</a:t>
            </a:r>
            <a:br>
              <a:rPr lang="pl-PL" sz="7200" b="1" dirty="0">
                <a:latin typeface="+mn-lt"/>
              </a:rPr>
            </a:br>
            <a:r>
              <a:rPr lang="pl-PL" sz="7200" b="1" dirty="0">
                <a:latin typeface="+mn-lt"/>
              </a:rPr>
              <a:t>KAŻDY ZNAJDZIE </a:t>
            </a:r>
            <a:br>
              <a:rPr lang="pl-PL" sz="7200" b="1" dirty="0">
                <a:latin typeface="+mn-lt"/>
              </a:rPr>
            </a:br>
            <a:r>
              <a:rPr lang="pl-PL" sz="7200" b="1" dirty="0">
                <a:latin typeface="+mn-lt"/>
              </a:rPr>
              <a:t>COŚ CIEKAWEGO</a:t>
            </a:r>
          </a:p>
        </p:txBody>
      </p:sp>
    </p:spTree>
    <p:extLst>
      <p:ext uri="{BB962C8B-B14F-4D97-AF65-F5344CB8AC3E}">
        <p14:creationId xmlns:p14="http://schemas.microsoft.com/office/powerpoint/2010/main" val="2985082224"/>
      </p:ext>
    </p:extLst>
  </p:cSld>
  <p:clrMapOvr>
    <a:masterClrMapping/>
  </p:clrMapOvr>
  <p:transition spd="med" advTm="5000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A24585-7233-4A87-B2CF-E57506F1C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0703" t="35000" r="50000" b="31250"/>
          <a:stretch>
            <a:fillRect/>
          </a:stretch>
        </p:blipFill>
        <p:spPr bwMode="auto">
          <a:xfrm>
            <a:off x="4724400" y="0"/>
            <a:ext cx="4528120" cy="32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AutoShape 2" descr="https://mail.google.com/mail/u/0?ui=2&amp;ik=f2e1d168f3&amp;attid=0.4&amp;permmsgid=msg-f:1693937622658783188&amp;th=1782134afe3f17d4&amp;view=fimg&amp;sz=s0-l75-ft&amp;attbid=ANGjdJ8NaSa1rXUno4nnXmSI0M3yms63hExKUAhgFAkq8WU44QiQic5vgWgVJO24SeWwk9RonMEMJToajA-SIF00ed-Nv-csYd3KB--3WuEWmjtV1fYNhi2iBy3hZrI&amp;disp=emb&amp;realattid=178213376ef207cf5f01">
            <a:extLst>
              <a:ext uri="{FF2B5EF4-FFF2-40B4-BE49-F238E27FC236}">
                <a16:creationId xmlns:a16="http://schemas.microsoft.com/office/drawing/2014/main" id="{4E4EBFB6-5A2F-4D4E-8F6E-C5B902B5A4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4" descr="https://mail.google.com/mail/u/0?ui=2&amp;ik=f2e1d168f3&amp;attid=0.4&amp;permmsgid=msg-f:1693937622658783188&amp;th=1782134afe3f17d4&amp;view=fimg&amp;sz=s0-l75-ft&amp;attbid=ANGjdJ8NaSa1rXUno4nnXmSI0M3yms63hExKUAhgFAkq8WU44QiQic5vgWgVJO24SeWwk9RonMEMJToajA-SIF00ed-Nv-csYd3KB--3WuEWmjtV1fYNhi2iBy3hZrI&amp;disp=emb&amp;realattid=178213376ef207cf5f01">
            <a:extLst>
              <a:ext uri="{FF2B5EF4-FFF2-40B4-BE49-F238E27FC236}">
                <a16:creationId xmlns:a16="http://schemas.microsoft.com/office/drawing/2014/main" id="{04173AF6-11D5-445F-83B8-6B93EF51F1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A408F90-D372-4EFA-8E0F-02F58EF5E6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1100" t="33201" r="31888" b="23400"/>
          <a:stretch/>
        </p:blipFill>
        <p:spPr>
          <a:xfrm>
            <a:off x="24714" y="0"/>
            <a:ext cx="5071309" cy="3276599"/>
          </a:xfrm>
          <a:prstGeom prst="rect">
            <a:avLst/>
          </a:prstGeom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41616" y="3324504"/>
            <a:ext cx="3575115" cy="349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3901" y="2194580"/>
            <a:ext cx="3589140" cy="5753178"/>
          </a:xfrm>
          <a:prstGeom prst="rect">
            <a:avLst/>
          </a:prstGeom>
        </p:spPr>
      </p:pic>
    </p:spTree>
  </p:cSld>
  <p:clrMapOvr>
    <a:masterClrMapping/>
  </p:clrMapOvr>
  <p:transition spd="med" advTm="500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9803" cy="441819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18" y="0"/>
            <a:ext cx="4409920" cy="443711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" y="4418198"/>
            <a:ext cx="4733143" cy="243980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220072" y="4941168"/>
            <a:ext cx="3672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/>
              <a:t>Aniołki i Amorki </a:t>
            </a:r>
            <a:r>
              <a:rPr lang="pl-PL" sz="4400" dirty="0">
                <a:sym typeface="Wingdings" panose="05000000000000000000" pitchFamily="2" charset="2"/>
              </a:rPr>
              <a:t>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2088142883"/>
      </p:ext>
    </p:extLst>
  </p:cSld>
  <p:clrMapOvr>
    <a:masterClrMapping/>
  </p:clrMapOvr>
  <p:transition spd="med" advTm="5000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 l="19922" t="20625" r="20898" b="14062"/>
          <a:stretch>
            <a:fillRect/>
          </a:stretch>
        </p:blipFill>
        <p:spPr bwMode="auto">
          <a:xfrm>
            <a:off x="0" y="0"/>
            <a:ext cx="4349861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 l="20703" t="13437" r="22461" b="17187"/>
          <a:stretch>
            <a:fillRect/>
          </a:stretch>
        </p:blipFill>
        <p:spPr bwMode="auto">
          <a:xfrm>
            <a:off x="3707904" y="3000397"/>
            <a:ext cx="5436096" cy="385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555A393-EBF4-463D-8F31-BE1A2B8454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0313" t="19201" r="30313" b="10800"/>
          <a:stretch/>
        </p:blipFill>
        <p:spPr>
          <a:xfrm>
            <a:off x="0" y="3000396"/>
            <a:ext cx="3707904" cy="3857604"/>
          </a:xfrm>
          <a:prstGeom prst="rect">
            <a:avLst/>
          </a:prstGeom>
        </p:spPr>
      </p:pic>
      <p:pic>
        <p:nvPicPr>
          <p:cNvPr id="5122" name="Picture 2" descr="No description available.">
            <a:extLst>
              <a:ext uri="{FF2B5EF4-FFF2-40B4-BE49-F238E27FC236}">
                <a16:creationId xmlns:a16="http://schemas.microsoft.com/office/drawing/2014/main" id="{F2BA6949-1352-4CFC-B9CE-610999B6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0"/>
            <a:ext cx="2586484" cy="30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o description available.">
            <a:extLst>
              <a:ext uri="{FF2B5EF4-FFF2-40B4-BE49-F238E27FC236}">
                <a16:creationId xmlns:a16="http://schemas.microsoft.com/office/drawing/2014/main" id="{84C24C12-EEFE-4A48-8300-22DC8324E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49" y="0"/>
            <a:ext cx="2260675" cy="300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5000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 l="29492" t="16250" r="29492" b="27669"/>
          <a:stretch>
            <a:fillRect/>
          </a:stretch>
        </p:blipFill>
        <p:spPr bwMode="auto">
          <a:xfrm>
            <a:off x="-72008" y="3429000"/>
            <a:ext cx="5364088" cy="340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 cstate="print"/>
          <a:srcRect l="29519" t="50457" r="49414" b="20000"/>
          <a:stretch>
            <a:fillRect/>
          </a:stretch>
        </p:blipFill>
        <p:spPr bwMode="auto">
          <a:xfrm>
            <a:off x="5292080" y="0"/>
            <a:ext cx="385192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14648" t="15000" r="36719" b="37187"/>
          <a:stretch>
            <a:fillRect/>
          </a:stretch>
        </p:blipFill>
        <p:spPr bwMode="auto">
          <a:xfrm>
            <a:off x="-507" y="0"/>
            <a:ext cx="52925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ole tekstowe 1"/>
          <p:cNvSpPr txBox="1"/>
          <p:nvPr/>
        </p:nvSpPr>
        <p:spPr>
          <a:xfrm>
            <a:off x="5724128" y="4293096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Czekamy na Wiosnę … </a:t>
            </a:r>
            <a:r>
              <a:rPr lang="pl-PL" sz="4000" dirty="0">
                <a:sym typeface="Wingdings" panose="05000000000000000000" pitchFamily="2" charset="2"/>
              </a:rPr>
              <a:t></a:t>
            </a:r>
            <a:endParaRPr lang="pl-PL" sz="4000" dirty="0"/>
          </a:p>
        </p:txBody>
      </p:sp>
    </p:spTree>
  </p:cSld>
  <p:clrMapOvr>
    <a:masterClrMapping/>
  </p:clrMapOvr>
  <p:transition spd="med" advTm="5000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609A5B5-EB55-43AF-9544-1000678331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801" t="19201" r="23620" b="10800"/>
          <a:stretch/>
        </p:blipFill>
        <p:spPr>
          <a:xfrm>
            <a:off x="0" y="0"/>
            <a:ext cx="3773219" cy="2880320"/>
          </a:xfrm>
          <a:prstGeom prst="rect">
            <a:avLst/>
          </a:prstGeom>
        </p:spPr>
      </p:pic>
      <p:pic>
        <p:nvPicPr>
          <p:cNvPr id="1026" name="Picture 2" descr="No description available.">
            <a:extLst>
              <a:ext uri="{FF2B5EF4-FFF2-40B4-BE49-F238E27FC236}">
                <a16:creationId xmlns:a16="http://schemas.microsoft.com/office/drawing/2014/main" id="{B74BA831-B8A3-41CA-9650-7F9051BD4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67792" y="-684992"/>
            <a:ext cx="4012565" cy="53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description available.">
            <a:extLst>
              <a:ext uri="{FF2B5EF4-FFF2-40B4-BE49-F238E27FC236}">
                <a16:creationId xmlns:a16="http://schemas.microsoft.com/office/drawing/2014/main" id="{3904399A-3EB4-4660-BCA7-3FB5D16FF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5433"/>
            <a:ext cx="3773219" cy="40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description available.">
            <a:extLst>
              <a:ext uri="{FF2B5EF4-FFF2-40B4-BE49-F238E27FC236}">
                <a16:creationId xmlns:a16="http://schemas.microsoft.com/office/drawing/2014/main" id="{12DA4771-990D-472D-A59A-3133B52C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30215" y="2344216"/>
            <a:ext cx="3645022" cy="538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5000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29883" t="13125" r="29687" b="13750"/>
          <a:stretch>
            <a:fillRect/>
          </a:stretch>
        </p:blipFill>
        <p:spPr bwMode="auto">
          <a:xfrm>
            <a:off x="7012" y="3845446"/>
            <a:ext cx="2808314" cy="301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 l="29297" t="22609" r="29687" b="28801"/>
          <a:stretch>
            <a:fillRect/>
          </a:stretch>
        </p:blipFill>
        <p:spPr bwMode="auto">
          <a:xfrm>
            <a:off x="5076057" y="3821458"/>
            <a:ext cx="4067944" cy="301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 l="31836" t="27500" r="30078" b="21875"/>
          <a:stretch>
            <a:fillRect/>
          </a:stretch>
        </p:blipFill>
        <p:spPr bwMode="auto">
          <a:xfrm>
            <a:off x="0" y="16024"/>
            <a:ext cx="4860032" cy="38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No description available.">
            <a:extLst>
              <a:ext uri="{FF2B5EF4-FFF2-40B4-BE49-F238E27FC236}">
                <a16:creationId xmlns:a16="http://schemas.microsoft.com/office/drawing/2014/main" id="{6F01A23E-B17B-4B6D-9860-5C8F513B0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587"/>
            <a:ext cx="4283968" cy="38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description available.">
            <a:extLst>
              <a:ext uri="{FF2B5EF4-FFF2-40B4-BE49-F238E27FC236}">
                <a16:creationId xmlns:a16="http://schemas.microsoft.com/office/drawing/2014/main" id="{6E47654F-FBEE-486F-87B5-8C713A723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338" y="3878173"/>
            <a:ext cx="2253719" cy="295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5000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9922" t="30000" r="51367" b="34375"/>
          <a:stretch>
            <a:fillRect/>
          </a:stretch>
        </p:blipFill>
        <p:spPr bwMode="auto">
          <a:xfrm>
            <a:off x="0" y="0"/>
            <a:ext cx="4712479" cy="365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 l="23047" t="46250" r="54101" b="25625"/>
          <a:stretch>
            <a:fillRect/>
          </a:stretch>
        </p:blipFill>
        <p:spPr bwMode="auto">
          <a:xfrm>
            <a:off x="4712479" y="1"/>
            <a:ext cx="4431521" cy="330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/>
          <a:srcRect l="36523" t="41562" r="37695" b="27500"/>
          <a:stretch>
            <a:fillRect/>
          </a:stretch>
        </p:blipFill>
        <p:spPr bwMode="auto">
          <a:xfrm>
            <a:off x="4712479" y="3284983"/>
            <a:ext cx="4431521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No description available.">
            <a:extLst>
              <a:ext uri="{FF2B5EF4-FFF2-40B4-BE49-F238E27FC236}">
                <a16:creationId xmlns:a16="http://schemas.microsoft.com/office/drawing/2014/main" id="{DFAC8AA4-0B9F-47DB-85A3-1D1D9AEDE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" y="3654309"/>
            <a:ext cx="2257364" cy="320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description available.">
            <a:extLst>
              <a:ext uri="{FF2B5EF4-FFF2-40B4-BE49-F238E27FC236}">
                <a16:creationId xmlns:a16="http://schemas.microsoft.com/office/drawing/2014/main" id="{514AE31B-4724-4C4D-A0A4-904AC5A33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124" y="3654309"/>
            <a:ext cx="2434355" cy="320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5000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4083056"/>
          </a:xfrm>
        </p:spPr>
        <p:txBody>
          <a:bodyPr>
            <a:normAutofit/>
          </a:bodyPr>
          <a:lstStyle/>
          <a:p>
            <a:r>
              <a:rPr lang="pl-PL" sz="7200" b="1" dirty="0">
                <a:latin typeface="+mn-lt"/>
              </a:rPr>
              <a:t>ZAJĘCIA SPORTOWE</a:t>
            </a:r>
          </a:p>
        </p:txBody>
      </p:sp>
    </p:spTree>
  </p:cSld>
  <p:clrMapOvr>
    <a:masterClrMapping/>
  </p:clrMapOvr>
  <p:transition spd="med" advTm="5000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587" t="37371" r="51473" b="33836"/>
          <a:stretch>
            <a:fillRect/>
          </a:stretch>
        </p:blipFill>
        <p:spPr bwMode="auto">
          <a:xfrm>
            <a:off x="0" y="0"/>
            <a:ext cx="4716016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081" t="68378" r="49207" b="4306"/>
          <a:stretch>
            <a:fillRect/>
          </a:stretch>
        </p:blipFill>
        <p:spPr bwMode="auto">
          <a:xfrm>
            <a:off x="4703739" y="3922"/>
            <a:ext cx="4426540" cy="356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1.bp.blogspot.com/-X8MmgTyD1Dk/YBlYjWdeh5I/AAAAAAAAERw/fh36TR85_MUm-Jq7VoZ_D3gzKSpG6-OQQCLcBGAsYHQ/w400-h300/IMG_20210126_132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41648"/>
            <a:ext cx="4401986" cy="3289610"/>
          </a:xfrm>
          <a:prstGeom prst="rect">
            <a:avLst/>
          </a:prstGeom>
          <a:noFill/>
        </p:spPr>
      </p:pic>
      <p:pic>
        <p:nvPicPr>
          <p:cNvPr id="37890" name="Picture 2" descr="https://1.bp.blogspot.com/-u5KnGv9Q14I/YBlYjThS4uI/AAAAAAAAER0/_aG773jXkgUjlhZBt8QiJKTKtgrnkuErQCLcBGAsYHQ/w400-h300/IMG_20210126_132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00" y="3568390"/>
            <a:ext cx="4716015" cy="328961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000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5906" t="18914" r="4911" b="5782"/>
          <a:stretch>
            <a:fillRect/>
          </a:stretch>
        </p:blipFill>
        <p:spPr bwMode="auto">
          <a:xfrm>
            <a:off x="4437275" y="0"/>
            <a:ext cx="4703733" cy="344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18309" t="25840" r="4911" b="5501"/>
          <a:stretch>
            <a:fillRect/>
          </a:stretch>
        </p:blipFill>
        <p:spPr bwMode="auto">
          <a:xfrm>
            <a:off x="0" y="3429001"/>
            <a:ext cx="4435128" cy="341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4889" t="15277" r="4671" b="8337"/>
          <a:stretch>
            <a:fillRect/>
          </a:stretch>
        </p:blipFill>
        <p:spPr bwMode="auto">
          <a:xfrm>
            <a:off x="4432136" y="3446925"/>
            <a:ext cx="4708872" cy="348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25987" t="52232" r="56294" b="29496"/>
          <a:stretch>
            <a:fillRect/>
          </a:stretch>
        </p:blipFill>
        <p:spPr bwMode="auto">
          <a:xfrm>
            <a:off x="2147" y="0"/>
            <a:ext cx="4435128" cy="341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000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57158" y="500042"/>
            <a:ext cx="8229600" cy="4357718"/>
          </a:xfrm>
        </p:spPr>
        <p:txBody>
          <a:bodyPr>
            <a:normAutofit/>
          </a:bodyPr>
          <a:lstStyle/>
          <a:p>
            <a:r>
              <a:rPr lang="pl-PL" sz="7200" b="1" dirty="0">
                <a:latin typeface="+mn-lt"/>
              </a:rPr>
              <a:t>GRY </a:t>
            </a:r>
            <a:br>
              <a:rPr lang="pl-PL" sz="7200" b="1" dirty="0">
                <a:latin typeface="+mn-lt"/>
              </a:rPr>
            </a:br>
            <a:r>
              <a:rPr lang="pl-PL" sz="7200" b="1" dirty="0">
                <a:latin typeface="+mn-lt"/>
              </a:rPr>
              <a:t>KLOCKI</a:t>
            </a:r>
            <a:br>
              <a:rPr lang="pl-PL" sz="7200" b="1" dirty="0">
                <a:latin typeface="+mn-lt"/>
              </a:rPr>
            </a:br>
            <a:r>
              <a:rPr lang="pl-PL" sz="7200" b="1" dirty="0">
                <a:latin typeface="+mn-lt"/>
              </a:rPr>
              <a:t>ZAJĘCIA PLASTYCZNE</a:t>
            </a:r>
          </a:p>
        </p:txBody>
      </p:sp>
    </p:spTree>
  </p:cSld>
  <p:clrMapOvr>
    <a:masterClrMapping/>
  </p:clrMapOvr>
  <p:transition spd="med" advTm="5000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1.bp.blogspot.com/-a2q5K-ZU2hA/XdWYc_aqpZI/AAAAAAAADUw/E07dIYHZpK4WCBTKAUooIZteblsjv2IAACLcBGAsYHQ/s400/P1240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6872"/>
          </a:xfrm>
          <a:prstGeom prst="rect">
            <a:avLst/>
          </a:prstGeom>
          <a:noFill/>
        </p:spPr>
      </p:pic>
      <p:pic>
        <p:nvPicPr>
          <p:cNvPr id="4" name="Picture 8" descr="https://1.bp.blogspot.com/-tm9ysexdiu4/XfZ3lELa_mI/AAAAAAAADfk/9x8_ZaG2gNsMq408hd61AVQRy-_bDsgUACLcBGAsYHQ/s400/P1240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3078" name="Picture 6" descr="https://1.bp.blogspot.com/-hbKLxe3cDfg/XdWYa7-fYmI/AAAAAAAADUo/yDl9tHlVs-MYmd0rFWaFzNwPdaSJ1_DvwCLcBGAsYHQ/s400/P12404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6872"/>
            <a:ext cx="4572000" cy="3431128"/>
          </a:xfrm>
          <a:prstGeom prst="rect">
            <a:avLst/>
          </a:prstGeom>
          <a:noFill/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6997D249-1AE7-4A14-84B0-C42ADF104907}"/>
              </a:ext>
            </a:extLst>
          </p:cNvPr>
          <p:cNvSpPr/>
          <p:nvPr/>
        </p:nvSpPr>
        <p:spPr>
          <a:xfrm>
            <a:off x="4623421" y="4797152"/>
            <a:ext cx="4426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/>
              <a:t>Trochę ruchu nie zaszkodzi </a:t>
            </a:r>
            <a:r>
              <a:rPr lang="pl-PL" sz="2800" dirty="0">
                <a:sym typeface="Wingdings" panose="05000000000000000000" pitchFamily="2" charset="2"/>
              </a:rPr>
              <a:t></a:t>
            </a:r>
            <a:endParaRPr lang="pl-PL" sz="2800" dirty="0"/>
          </a:p>
        </p:txBody>
      </p:sp>
    </p:spTree>
  </p:cSld>
  <p:clrMapOvr>
    <a:masterClrMapping/>
  </p:clrMapOvr>
  <p:transition spd="med" advTm="5000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1.bp.blogspot.com/-As-Q1yAfGLo/X6REI0Q08jI/AAAAAAAAELE/CsBYd9f3uLI3er48JZ_gyRy5CuE0lsDKwCLcBGAsYHQ/w400-h300/IMG_20201104_155748.jpg"/>
          <p:cNvPicPr>
            <a:picLocks noChangeAspect="1" noChangeArrowheads="1"/>
          </p:cNvPicPr>
          <p:nvPr/>
        </p:nvPicPr>
        <p:blipFill>
          <a:blip r:embed="rId2" cstate="print"/>
          <a:srcRect l="5970" t="9950" r="8955" b="10448"/>
          <a:stretch>
            <a:fillRect/>
          </a:stretch>
        </p:blipFill>
        <p:spPr bwMode="auto">
          <a:xfrm>
            <a:off x="4613919" y="0"/>
            <a:ext cx="4530080" cy="3296896"/>
          </a:xfrm>
          <a:prstGeom prst="rect">
            <a:avLst/>
          </a:prstGeom>
          <a:noFill/>
        </p:spPr>
      </p:pic>
      <p:pic>
        <p:nvPicPr>
          <p:cNvPr id="39940" name="Picture 4" descr="https://1.bp.blogspot.com/-W9gGpXpzOIk/X6REHrxqdzI/AAAAAAAAEK4/IK1x9CuBdXEhqRHnbEu-6bXXVzCofOJYgCLcBGAsYHQ/s320/IMG_20201104_155210.jpg"/>
          <p:cNvPicPr>
            <a:picLocks noChangeAspect="1" noChangeArrowheads="1"/>
          </p:cNvPicPr>
          <p:nvPr/>
        </p:nvPicPr>
        <p:blipFill>
          <a:blip r:embed="rId3" cstate="print"/>
          <a:srcRect t="7692" b="11538"/>
          <a:stretch>
            <a:fillRect/>
          </a:stretch>
        </p:blipFill>
        <p:spPr bwMode="auto">
          <a:xfrm>
            <a:off x="-1" y="0"/>
            <a:ext cx="4613919" cy="3356992"/>
          </a:xfrm>
          <a:prstGeom prst="rect">
            <a:avLst/>
          </a:prstGeom>
          <a:noFill/>
        </p:spPr>
      </p:pic>
      <p:pic>
        <p:nvPicPr>
          <p:cNvPr id="39944" name="Picture 8" descr="https://1.bp.blogspot.com/-_7wgIP343wo/X6REJ2SOCiI/AAAAAAAAELI/QSN1a2hjrDwSYP53dp4W_mDZ0yWWxpWpACLcBGAsYHQ/w400-h300/IMG_20201104_155831.jpg"/>
          <p:cNvPicPr>
            <a:picLocks noChangeAspect="1" noChangeArrowheads="1"/>
          </p:cNvPicPr>
          <p:nvPr/>
        </p:nvPicPr>
        <p:blipFill>
          <a:blip r:embed="rId4" cstate="print"/>
          <a:srcRect t="12600"/>
          <a:stretch>
            <a:fillRect/>
          </a:stretch>
        </p:blipFill>
        <p:spPr bwMode="auto">
          <a:xfrm>
            <a:off x="10015" y="3356992"/>
            <a:ext cx="4613918" cy="3490085"/>
          </a:xfrm>
          <a:prstGeom prst="rect">
            <a:avLst/>
          </a:prstGeom>
          <a:noFill/>
        </p:spPr>
      </p:pic>
      <p:pic>
        <p:nvPicPr>
          <p:cNvPr id="39946" name="Picture 10" descr="https://1.bp.blogspot.com/-_WZIml_WxfY/X6REHnrQDyI/AAAAAAAAEK8/YIgJ2KftQxQMQIltG302q3DWkldntF10wCLcBGAsYHQ/s320/IMG_20201104_155145.jpg"/>
          <p:cNvPicPr>
            <a:picLocks noChangeAspect="1" noChangeArrowheads="1"/>
          </p:cNvPicPr>
          <p:nvPr/>
        </p:nvPicPr>
        <p:blipFill>
          <a:blip r:embed="rId5" cstate="print"/>
          <a:srcRect t="11812" b="12589"/>
          <a:stretch>
            <a:fillRect/>
          </a:stretch>
        </p:blipFill>
        <p:spPr bwMode="auto">
          <a:xfrm>
            <a:off x="4572000" y="3296897"/>
            <a:ext cx="4613918" cy="355018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000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1.bp.blogspot.com/-_TlyRmW91Ek/YCpzzYgeWjI/AAAAAAAAET8/IIYyVci9TSEIVjJ1l_noHnE9MmZ531jIQCLcBGAsYHQ/s320/IMG_20210210_1416397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5" cy="3429000"/>
          </a:xfrm>
          <a:prstGeom prst="rect">
            <a:avLst/>
          </a:prstGeom>
          <a:noFill/>
        </p:spPr>
      </p:pic>
      <p:pic>
        <p:nvPicPr>
          <p:cNvPr id="38916" name="Picture 4" descr="https://1.bp.blogspot.com/-CxEu58t_MlQ/YCpz5I46qkI/AAAAAAAAEUE/Gy3qobNp0NAJnxpf06RSfXHUBa4n_Fg8wCLcBGAsYHQ/s320/IMG_20210210_142334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5" y="0"/>
            <a:ext cx="4860035" cy="3429003"/>
          </a:xfrm>
          <a:prstGeom prst="rect">
            <a:avLst/>
          </a:prstGeom>
          <a:noFill/>
        </p:spPr>
      </p:pic>
      <p:pic>
        <p:nvPicPr>
          <p:cNvPr id="38920" name="Picture 8" descr="https://1.bp.blogspot.com/-13L-e8O5l2k/YCpz5NfTU4I/AAAAAAAAEUA/RLXGNQ8YrPQvZaT6YDUvJxLrE_MyMmBXACLcBGAsYHQ/s320/IMG_20210210_141750644_BURST000_COVER_T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6224" y="3429000"/>
            <a:ext cx="4283965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000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20750" t="13407" r="21140" b="8829"/>
          <a:stretch>
            <a:fillRect/>
          </a:stretch>
        </p:blipFill>
        <p:spPr bwMode="auto">
          <a:xfrm>
            <a:off x="107504" y="0"/>
            <a:ext cx="4476345" cy="344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 l="20668" t="13579" r="21221" b="8657"/>
          <a:stretch>
            <a:fillRect/>
          </a:stretch>
        </p:blipFill>
        <p:spPr bwMode="auto">
          <a:xfrm>
            <a:off x="4583849" y="0"/>
            <a:ext cx="456015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 l="20668" t="13579" r="20668" b="9641"/>
          <a:stretch>
            <a:fillRect/>
          </a:stretch>
        </p:blipFill>
        <p:spPr bwMode="auto">
          <a:xfrm>
            <a:off x="2051720" y="3429000"/>
            <a:ext cx="475252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000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25932"/>
          </a:xfrm>
        </p:spPr>
        <p:txBody>
          <a:bodyPr>
            <a:noAutofit/>
          </a:bodyPr>
          <a:lstStyle/>
          <a:p>
            <a:r>
              <a:rPr lang="pl-PL" sz="7200" b="1" dirty="0">
                <a:latin typeface="+mn-lt"/>
              </a:rPr>
              <a:t>ZAJĘCIA NA ŚWIEŻYM POWIETRZU</a:t>
            </a:r>
          </a:p>
        </p:txBody>
      </p:sp>
    </p:spTree>
  </p:cSld>
  <p:clrMapOvr>
    <a:masterClrMapping/>
  </p:clrMapOvr>
  <p:transition spd="med" advTm="5000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1.bp.blogspot.com/-RLTjoOcIa80/X4CfDEZI0VI/AAAAAAAAEGg/6YoyrrKHSlMgZYuLhoFatI8Ge5hMKi1fwCLcBGAsYHQ/s320/IMG_20201007_132156.jpg">
            <a:extLst>
              <a:ext uri="{FF2B5EF4-FFF2-40B4-BE49-F238E27FC236}">
                <a16:creationId xmlns:a16="http://schemas.microsoft.com/office/drawing/2014/main" id="{7DF89EAA-5E09-463D-8FB3-5DE9CBC7F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9584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1.bp.blogspot.com/-A1sO6MWvpD0/X4CfDH4409I/AAAAAAAAEGo/fC6m1nmIRtoMDdwhsf7px6M0-7n7nZmJgCLcBGAsYHQ/s320/IMG_20201007_132206.jpg">
            <a:extLst>
              <a:ext uri="{FF2B5EF4-FFF2-40B4-BE49-F238E27FC236}">
                <a16:creationId xmlns:a16="http://schemas.microsoft.com/office/drawing/2014/main" id="{5DB5FECA-F4C0-47BA-8B8F-E2B7F355C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9"/>
          <a:stretch/>
        </p:blipFill>
        <p:spPr bwMode="auto">
          <a:xfrm>
            <a:off x="4395842" y="0"/>
            <a:ext cx="4723465" cy="341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1.bp.blogspot.com/-uKkFACcqPXQ/X3rgtd-IbuI/AAAAAAAAEFc/sjqzUjBSaXgOdQjWryZmvIfGT5pdobmWgCLcBGAsYHQ/s320/9.jpg">
            <a:extLst>
              <a:ext uri="{FF2B5EF4-FFF2-40B4-BE49-F238E27FC236}">
                <a16:creationId xmlns:a16="http://schemas.microsoft.com/office/drawing/2014/main" id="{B5BE7882-CB37-4B19-AD88-1C21A7B06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32" y="3438363"/>
            <a:ext cx="312779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1.bp.blogspot.com/-9gyNDL1sNjs/X3rgsndsReI/AAAAAAAAEFY/oHjAh0MtpYMIr8Cj3E9In8upygWRrupFgCLcBGAsYHQ/w400-h300/10.jpg">
            <a:extLst>
              <a:ext uri="{FF2B5EF4-FFF2-40B4-BE49-F238E27FC236}">
                <a16:creationId xmlns:a16="http://schemas.microsoft.com/office/drawing/2014/main" id="{3680B01F-92CE-4CE7-B96C-15CED0573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02" y="3376692"/>
            <a:ext cx="5036305" cy="349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5000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1.bp.blogspot.com/-qDBazm3fLm0/YCPhN2NTC7I/AAAAAAAAESo/0dYVAJc4Gj8e41Rj3eNtdFUAfWScsIl7ACLcBGAsYHQ/s320/IMG_20210210_135237.jpg">
            <a:extLst>
              <a:ext uri="{FF2B5EF4-FFF2-40B4-BE49-F238E27FC236}">
                <a16:creationId xmlns:a16="http://schemas.microsoft.com/office/drawing/2014/main" id="{F26E8D77-D179-4A19-B761-5E17FDF54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24"/>
            <a:ext cx="4416490" cy="324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1.bp.blogspot.com/-MZLPIe3zbpU/YCPhMg12NKI/AAAAAAAAESk/361WtnQd8okYY4PS5rvRLqky8XNxrkzeACLcBGAsYHQ/s320/IMG_20210210_135232.jpg">
            <a:extLst>
              <a:ext uri="{FF2B5EF4-FFF2-40B4-BE49-F238E27FC236}">
                <a16:creationId xmlns:a16="http://schemas.microsoft.com/office/drawing/2014/main" id="{0D099369-D678-4DDA-A3AD-4FD3B2DA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383" y="3288088"/>
            <a:ext cx="4685724" cy="354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1.bp.blogspot.com/-uoTw0rcyQ7w/YCPhOAQw8TI/AAAAAAAAESs/rAmzfOD6jU8-d58O9ViJRFjhYc7JzokdACLcBGAsYHQ/s320/IMG_20210210_133601.jpg">
            <a:extLst>
              <a:ext uri="{FF2B5EF4-FFF2-40B4-BE49-F238E27FC236}">
                <a16:creationId xmlns:a16="http://schemas.microsoft.com/office/drawing/2014/main" id="{A1307CAD-750C-422B-AB47-D4D8D0347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91" y="-6278"/>
            <a:ext cx="4706616" cy="327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1.bp.blogspot.com/-pVsRzm86c3M/YCPhKhT9TlI/AAAAAAAAESg/Q4j915TYaPwuDoas_PzclWvF60RcEsobACLcBGAsYHQ/s320/IMG_20210210_133535.jpg">
            <a:extLst>
              <a:ext uri="{FF2B5EF4-FFF2-40B4-BE49-F238E27FC236}">
                <a16:creationId xmlns:a16="http://schemas.microsoft.com/office/drawing/2014/main" id="{CD4B30E5-9AA9-4512-A46C-7E7CF1886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3" y="3266982"/>
            <a:ext cx="4416490" cy="356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122541"/>
      </p:ext>
    </p:extLst>
  </p:cSld>
  <p:clrMapOvr>
    <a:masterClrMapping/>
  </p:clrMapOvr>
  <p:transition spd="med" advTm="5000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1.bp.blogspot.com/-mQSsz700veI/YCPhHRVCkhI/AAAAAAAAESc/_Y8Pdn-4t3YhX_1BpVIhucz_tj78hswkQCLcBGAsYHQ/s320/IMG_20210210_133520.jpg">
            <a:extLst>
              <a:ext uri="{FF2B5EF4-FFF2-40B4-BE49-F238E27FC236}">
                <a16:creationId xmlns:a16="http://schemas.microsoft.com/office/drawing/2014/main" id="{8B4A1EAA-4EF0-4946-937C-F90D93BE6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r="-8292"/>
          <a:stretch/>
        </p:blipFill>
        <p:spPr bwMode="auto">
          <a:xfrm>
            <a:off x="4932040" y="16974"/>
            <a:ext cx="468052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1.bp.blogspot.com/-4cSlERQiRAw/YCPhHDGTvGI/AAAAAAAAESY/qhrE7slz4Hw1aVqYsYFXd9CvOCOIqc-VACLcBGAsYHQ/s320/IMG_20210210_133412.jpg">
            <a:extLst>
              <a:ext uri="{FF2B5EF4-FFF2-40B4-BE49-F238E27FC236}">
                <a16:creationId xmlns:a16="http://schemas.microsoft.com/office/drawing/2014/main" id="{BBEA0E3B-1A45-4AA9-A8A5-8692C1992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490688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1.bp.blogspot.com/-0kaJ-l20PzA/YCPhHO2smnI/AAAAAAAAESU/cJ8SYSvJfFA1tdhEdy7VaGS8NRtGCymfwCLcBGAsYHQ/s320/IMG_20210210_133404.jpg">
            <a:extLst>
              <a:ext uri="{FF2B5EF4-FFF2-40B4-BE49-F238E27FC236}">
                <a16:creationId xmlns:a16="http://schemas.microsoft.com/office/drawing/2014/main" id="{0DD9B449-F802-455C-A470-C9A7F1910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2977"/>
            <a:ext cx="4211960" cy="364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284203"/>
      </p:ext>
    </p:extLst>
  </p:cSld>
  <p:clrMapOvr>
    <a:masterClrMapping/>
  </p:clrMapOvr>
  <p:transition spd="med" advTm="5000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FEF28D4-5F69-41B8-909A-157701C97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7401" t="24800" r="35038" b="12201"/>
          <a:stretch/>
        </p:blipFill>
        <p:spPr>
          <a:xfrm>
            <a:off x="4644008" y="0"/>
            <a:ext cx="4478137" cy="681337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A3ECC3C-5B08-482E-8AA8-B7077AA861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7950" t="26201" r="24013" b="13601"/>
          <a:stretch/>
        </p:blipFill>
        <p:spPr>
          <a:xfrm>
            <a:off x="21855" y="3096344"/>
            <a:ext cx="4622153" cy="376165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E08593C-A8A0-460B-BCA8-6D36ED714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4013" t="33200" r="35825" b="19709"/>
          <a:stretch/>
        </p:blipFill>
        <p:spPr>
          <a:xfrm>
            <a:off x="21855" y="0"/>
            <a:ext cx="4622153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79895"/>
      </p:ext>
    </p:extLst>
  </p:cSld>
  <p:clrMapOvr>
    <a:masterClrMapping/>
  </p:clrMapOvr>
  <p:transition spd="med" advTm="5000"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4083056"/>
          </a:xfrm>
        </p:spPr>
        <p:txBody>
          <a:bodyPr>
            <a:normAutofit/>
          </a:bodyPr>
          <a:lstStyle/>
          <a:p>
            <a:r>
              <a:rPr lang="pl-PL" sz="7200" b="1" dirty="0">
                <a:latin typeface="+mn-lt"/>
              </a:rPr>
              <a:t>ZAPRASZAMY!</a:t>
            </a:r>
            <a:br>
              <a:rPr lang="pl-PL" sz="7200" b="1" dirty="0">
                <a:latin typeface="+mn-lt"/>
              </a:rPr>
            </a:br>
            <a:r>
              <a:rPr lang="pl-PL" sz="3600" b="1" dirty="0">
                <a:latin typeface="+mn-lt"/>
              </a:rPr>
              <a:t>Wychowawcy świetlicy</a:t>
            </a:r>
          </a:p>
        </p:txBody>
      </p:sp>
    </p:spTree>
  </p:cSld>
  <p:clrMapOvr>
    <a:masterClrMapping/>
  </p:clrMapOvr>
  <p:transition spd="med" advTm="5000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https://1.bp.blogspot.com/--4dlK6mxR-4/YD_ekWQwQ5I/AAAAAAAAEUw/7dNOv4T1_fsOJcftl3WHD1V5NRwy8SRVACLcBGAsYHQ/w300-h400/IMG_20210224_160726.jpg"/>
          <p:cNvSpPr>
            <a:spLocks noChangeAspect="1" noChangeArrowheads="1"/>
          </p:cNvSpPr>
          <p:nvPr/>
        </p:nvSpPr>
        <p:spPr bwMode="auto">
          <a:xfrm>
            <a:off x="155575" y="-1828800"/>
            <a:ext cx="2857500" cy="381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6388" name="AutoShape 4" descr="https://1.bp.blogspot.com/--4dlK6mxR-4/YD_ekWQwQ5I/AAAAAAAAEUw/7dNOv4T1_fsOJcftl3WHD1V5NRwy8SRVACLcBGAsYHQ/w300-h400/IMG_20210224_160726.jpg"/>
          <p:cNvSpPr>
            <a:spLocks noChangeAspect="1" noChangeArrowheads="1"/>
          </p:cNvSpPr>
          <p:nvPr/>
        </p:nvSpPr>
        <p:spPr bwMode="auto">
          <a:xfrm>
            <a:off x="155575" y="-1828800"/>
            <a:ext cx="2857500" cy="381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6391" name="AutoShape 7" descr="https://1.bp.blogspot.com/-dCfHRDDMcgo/X3IltyghjDI/AAAAAAAAEDk/BBI35pP0g9gTXSMbtoUhaqG2MKF4oSncACLcBGAsYHQ/s2048/IMG_20200928_1314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46" name="Picture 2" descr="No description available.">
            <a:extLst>
              <a:ext uri="{FF2B5EF4-FFF2-40B4-BE49-F238E27FC236}">
                <a16:creationId xmlns:a16="http://schemas.microsoft.com/office/drawing/2014/main" id="{290C1460-BEF4-468B-91EB-7749184B7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6"/>
            <a:ext cx="5868144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o description available.">
            <a:extLst>
              <a:ext uri="{FF2B5EF4-FFF2-40B4-BE49-F238E27FC236}">
                <a16:creationId xmlns:a16="http://schemas.microsoft.com/office/drawing/2014/main" id="{A3DAF668-807F-4B07-AA63-983D79E17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7936"/>
            <a:ext cx="3275853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5000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1.bp.blogspot.com/-e46cGj9Oadk/X3dIsSp0_SI/AAAAAAAAED8/ajDEAPC15VU1jgY0ONT0AVOcKg1RQpkgACLcBGAsYHQ/s320/received_271132539908251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" name="Obraz 7"/>
          <p:cNvPicPr/>
          <p:nvPr/>
        </p:nvPicPr>
        <p:blipFill>
          <a:blip r:embed="rId2" cstate="print"/>
          <a:srcRect l="24439" t="30159" r="54743" b="27548"/>
          <a:stretch>
            <a:fillRect/>
          </a:stretch>
        </p:blipFill>
        <p:spPr bwMode="auto">
          <a:xfrm>
            <a:off x="14352" y="7938"/>
            <a:ext cx="3096344" cy="37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No description available.">
            <a:extLst>
              <a:ext uri="{FF2B5EF4-FFF2-40B4-BE49-F238E27FC236}">
                <a16:creationId xmlns:a16="http://schemas.microsoft.com/office/drawing/2014/main" id="{CE473D64-9ADC-4C49-93A4-8D084D7CB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47045" y="1778003"/>
            <a:ext cx="6867361" cy="331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o description available.">
            <a:extLst>
              <a:ext uri="{FF2B5EF4-FFF2-40B4-BE49-F238E27FC236}">
                <a16:creationId xmlns:a16="http://schemas.microsoft.com/office/drawing/2014/main" id="{052F5A65-B9AF-4756-AB98-B8AB90080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401" y="4180987"/>
            <a:ext cx="2707599" cy="271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o description available.">
            <a:extLst>
              <a:ext uri="{FF2B5EF4-FFF2-40B4-BE49-F238E27FC236}">
                <a16:creationId xmlns:a16="http://schemas.microsoft.com/office/drawing/2014/main" id="{A440E311-EF33-4FA8-9278-B27ACC82F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048" y="2060848"/>
            <a:ext cx="2704952" cy="213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o description available.">
            <a:extLst>
              <a:ext uri="{FF2B5EF4-FFF2-40B4-BE49-F238E27FC236}">
                <a16:creationId xmlns:a16="http://schemas.microsoft.com/office/drawing/2014/main" id="{62551E28-3517-44C5-9DB0-701652ED6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401" y="11508"/>
            <a:ext cx="2707599" cy="25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No description available.">
            <a:extLst>
              <a:ext uri="{FF2B5EF4-FFF2-40B4-BE49-F238E27FC236}">
                <a16:creationId xmlns:a16="http://schemas.microsoft.com/office/drawing/2014/main" id="{332E5E7F-8484-4EF4-BF85-5240264E1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818" y="3736847"/>
            <a:ext cx="3150332" cy="311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5000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33984" t="29151" r="33203" b="19375"/>
          <a:stretch/>
        </p:blipFill>
        <p:spPr bwMode="auto">
          <a:xfrm>
            <a:off x="25986" y="10416"/>
            <a:ext cx="3249869" cy="296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" y="2988229"/>
            <a:ext cx="3249868" cy="388238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51" y="10415"/>
            <a:ext cx="5889885" cy="297781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72" y="2975617"/>
            <a:ext cx="5896964" cy="3894995"/>
          </a:xfrm>
          <a:prstGeom prst="rect">
            <a:avLst/>
          </a:prstGeom>
        </p:spPr>
      </p:pic>
    </p:spTree>
  </p:cSld>
  <p:clrMapOvr>
    <a:masterClrMapping/>
  </p:clrMapOvr>
  <p:transition spd="med" advTm="5000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?ui=2&amp;ik=f2e1d168f3&amp;attid=0.3&amp;permmsgid=msg-f:1694307000037224348&amp;th=1783633d5dad2f9c&amp;view=fimg&amp;sz=s0-l75-ft&amp;attbid=ANGjdJ_YxaCqePUkWZCg5MlVuVmsxBR2dYqbUluZ9h0k247quotw_xk-Q9u8U-WvMof_xgEK4cMedPTvgo7eRQhfS9ban2bNz7r2pjKPNUrzhosVVVl5-9EBDl6Ul2M&amp;disp=emb&amp;realattid=1783632d2b55f21ac261">
            <a:extLst>
              <a:ext uri="{FF2B5EF4-FFF2-40B4-BE49-F238E27FC236}">
                <a16:creationId xmlns:a16="http://schemas.microsoft.com/office/drawing/2014/main" id="{BA2836AB-399D-454B-999B-27D9602C17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1DAACBB-2118-4EF8-ADF6-E6C8A35D7A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5200" t="22164" r="27550" b="13437"/>
          <a:stretch/>
        </p:blipFill>
        <p:spPr>
          <a:xfrm>
            <a:off x="4683307" y="10781"/>
            <a:ext cx="4438495" cy="357061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838A309-4C39-46E0-853E-136B8726EE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3225" t="24801" r="24013" b="13601"/>
          <a:stretch/>
        </p:blipFill>
        <p:spPr>
          <a:xfrm>
            <a:off x="-25502" y="3529900"/>
            <a:ext cx="4748808" cy="3321081"/>
          </a:xfrm>
          <a:prstGeom prst="rect">
            <a:avLst/>
          </a:prstGeom>
        </p:spPr>
      </p:pic>
      <p:pic>
        <p:nvPicPr>
          <p:cNvPr id="7170" name="Picture 2" descr="No description available.">
            <a:extLst>
              <a:ext uri="{FF2B5EF4-FFF2-40B4-BE49-F238E27FC236}">
                <a16:creationId xmlns:a16="http://schemas.microsoft.com/office/drawing/2014/main" id="{06DF4BC1-919F-417A-B9AD-2C7BCBB4C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5494" cy="35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7125C1C-B78D-4603-8911-EE99CE87AA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06" y="3526138"/>
            <a:ext cx="4420694" cy="333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7139"/>
      </p:ext>
    </p:extLst>
  </p:cSld>
  <p:clrMapOvr>
    <a:masterClrMapping/>
  </p:clrMapOvr>
  <p:transition spd="med" advTm="5000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9922" t="32812" r="53711" b="38125"/>
          <a:stretch>
            <a:fillRect/>
          </a:stretch>
        </p:blipFill>
        <p:spPr bwMode="auto">
          <a:xfrm>
            <a:off x="0" y="3084428"/>
            <a:ext cx="5076056" cy="376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33398" t="20625" r="33203" b="32500"/>
          <a:stretch>
            <a:fillRect/>
          </a:stretch>
        </p:blipFill>
        <p:spPr bwMode="auto">
          <a:xfrm>
            <a:off x="5076056" y="3084429"/>
            <a:ext cx="4044198" cy="377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 l="19922" t="34375" r="49609" b="38125"/>
          <a:stretch>
            <a:fillRect/>
          </a:stretch>
        </p:blipFill>
        <p:spPr bwMode="auto">
          <a:xfrm>
            <a:off x="0" y="-3094"/>
            <a:ext cx="5473334" cy="308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 l="22851" t="35625" r="52539" b="36250"/>
          <a:stretch>
            <a:fillRect/>
          </a:stretch>
        </p:blipFill>
        <p:spPr bwMode="auto">
          <a:xfrm>
            <a:off x="5473334" y="-1"/>
            <a:ext cx="3670666" cy="308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5000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228" y="-756083"/>
            <a:ext cx="3573017" cy="508518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472" y="0"/>
            <a:ext cx="4129810" cy="358551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44" y="3572693"/>
            <a:ext cx="5314942" cy="327248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580112" y="4077072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Dbamy o higienę i czystość rąk </a:t>
            </a:r>
          </a:p>
        </p:txBody>
      </p:sp>
    </p:spTree>
  </p:cSld>
  <p:clrMapOvr>
    <a:masterClrMapping/>
  </p:clrMapOvr>
  <p:transition spd="med" advTm="5000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2" cstate="print"/>
          <a:srcRect l="20117" t="51875" r="49414" b="15312"/>
          <a:stretch>
            <a:fillRect/>
          </a:stretch>
        </p:blipFill>
        <p:spPr bwMode="auto">
          <a:xfrm>
            <a:off x="0" y="0"/>
            <a:ext cx="534607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3" cstate="print"/>
          <a:srcRect l="19531" t="34062" r="51172" b="31250"/>
          <a:stretch>
            <a:fillRect/>
          </a:stretch>
        </p:blipFill>
        <p:spPr bwMode="auto">
          <a:xfrm>
            <a:off x="0" y="3068961"/>
            <a:ext cx="4506864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4" cstate="print"/>
          <a:srcRect l="14648" t="9375" r="36133" b="37187"/>
          <a:stretch>
            <a:fillRect/>
          </a:stretch>
        </p:blipFill>
        <p:spPr bwMode="auto">
          <a:xfrm>
            <a:off x="5346070" y="-20553"/>
            <a:ext cx="3830993" cy="306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 l="14648" t="10745" r="36133" b="36250"/>
          <a:stretch>
            <a:fillRect/>
          </a:stretch>
        </p:blipFill>
        <p:spPr bwMode="auto">
          <a:xfrm>
            <a:off x="4506864" y="3048409"/>
            <a:ext cx="4670199" cy="282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ole tekstowe 1"/>
          <p:cNvSpPr txBox="1"/>
          <p:nvPr/>
        </p:nvSpPr>
        <p:spPr>
          <a:xfrm>
            <a:off x="323528" y="6026651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Przepis na zimę</a:t>
            </a:r>
          </a:p>
        </p:txBody>
      </p:sp>
    </p:spTree>
  </p:cSld>
  <p:clrMapOvr>
    <a:masterClrMapping/>
  </p:clrMapOvr>
  <p:transition spd="med" advTm="5000">
    <p:wedge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</TotalTime>
  <Words>50</Words>
  <Application>Microsoft Office PowerPoint</Application>
  <PresentationFormat>Pokaz na ekranie (4:3)</PresentationFormat>
  <Paragraphs>11</Paragraphs>
  <Slides>29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Motyw pakietu Office</vt:lpstr>
      <vt:lpstr>W NASZEJ ŚWIETLICY KAŻDY ZNAJDZIE  COŚ CIEKAWEGO</vt:lpstr>
      <vt:lpstr>GRY  KLOCKI ZAJĘCIA PLASTYCZNE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ZAJĘCIA SPORTOWE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ZAJĘCIA NA ŚWIEŻYM POWIETRZU</vt:lpstr>
      <vt:lpstr>Prezentacja programu PowerPoint</vt:lpstr>
      <vt:lpstr>Prezentacja programu PowerPoint</vt:lpstr>
      <vt:lpstr>Prezentacja programu PowerPoint</vt:lpstr>
      <vt:lpstr>Prezentacja programu PowerPoint</vt:lpstr>
      <vt:lpstr>ZAPRASZAMY! Wychowawcy świetlicy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 NASZEJ ŚWIETLICY KAŻDY ZNAJDZIE  COŚ CIEKAWEGO</dc:title>
  <dc:creator>Natala</dc:creator>
  <cp:lastModifiedBy>Zuzanna S</cp:lastModifiedBy>
  <cp:revision>73</cp:revision>
  <dcterms:created xsi:type="dcterms:W3CDTF">2021-03-15T00:34:40Z</dcterms:created>
  <dcterms:modified xsi:type="dcterms:W3CDTF">2021-03-26T08:35:38Z</dcterms:modified>
</cp:coreProperties>
</file>