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0" r:id="rId4"/>
    <p:sldId id="262" r:id="rId5"/>
    <p:sldId id="274" r:id="rId6"/>
    <p:sldId id="267" r:id="rId7"/>
    <p:sldId id="261" r:id="rId8"/>
    <p:sldId id="276" r:id="rId9"/>
    <p:sldId id="263" r:id="rId10"/>
    <p:sldId id="269" r:id="rId11"/>
    <p:sldId id="265" r:id="rId12"/>
    <p:sldId id="258" r:id="rId13"/>
    <p:sldId id="260" r:id="rId14"/>
    <p:sldId id="271" r:id="rId15"/>
    <p:sldId id="272" r:id="rId16"/>
    <p:sldId id="273" r:id="rId17"/>
    <p:sldId id="268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97A1-2EE0-4818-89C0-3B8551F264B4}" type="datetimeFigureOut">
              <a:rPr lang="sk-SK" smtClean="0"/>
              <a:t>13.2.2016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E7924-9DC1-45DB-B605-6FE3D6CEA82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_Aspire\Downloads\Ma&#269;ka%20(mp3cut.net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" name="Obrázok 4" descr="depositphotos_10748855-Fa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069185"/>
          </a:xfrm>
          <a:prstGeom prst="rect">
            <a:avLst/>
          </a:prstGeom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0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DOMÁCE       ZVIERATÁ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57354" y="285728"/>
            <a:ext cx="8229600" cy="1143000"/>
          </a:xfrm>
        </p:spPr>
        <p:txBody>
          <a:bodyPr/>
          <a:lstStyle/>
          <a:p>
            <a:r>
              <a:rPr lang="sk-SK" dirty="0" smtClean="0"/>
              <a:t>Aké je to zvieratko ? </a:t>
            </a:r>
            <a:endParaRPr lang="sk-SK" dirty="0"/>
          </a:p>
        </p:txBody>
      </p:sp>
      <p:pic>
        <p:nvPicPr>
          <p:cNvPr id="4" name="krav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krava.wav"/>
          </p:nvPr>
        </p:nvPicPr>
        <p:blipFill>
          <a:blip r:embed="rId3"/>
          <a:stretch>
            <a:fillRect/>
          </a:stretch>
        </p:blipFill>
        <p:spPr>
          <a:xfrm>
            <a:off x="928662" y="1500174"/>
            <a:ext cx="714380" cy="714380"/>
          </a:xfrm>
          <a:prstGeom prst="rect">
            <a:avLst/>
          </a:prstGeom>
        </p:spPr>
      </p:pic>
      <p:pic>
        <p:nvPicPr>
          <p:cNvPr id="5" name="Obrázok 4" descr="kra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4540253" cy="3405190"/>
          </a:xfrm>
          <a:prstGeom prst="rect">
            <a:avLst/>
          </a:prstGeom>
        </p:spPr>
      </p:pic>
      <p:pic>
        <p:nvPicPr>
          <p:cNvPr id="6" name="Obrázok 5" descr="byk,-trava-230044.jpg"/>
          <p:cNvPicPr>
            <a:picLocks noChangeAspect="1"/>
          </p:cNvPicPr>
          <p:nvPr/>
        </p:nvPicPr>
        <p:blipFill>
          <a:blip r:embed="rId5" cstate="print"/>
          <a:srcRect l="20199" b="12107"/>
          <a:stretch>
            <a:fillRect/>
          </a:stretch>
        </p:blipFill>
        <p:spPr>
          <a:xfrm>
            <a:off x="4714876" y="928670"/>
            <a:ext cx="4214842" cy="3088264"/>
          </a:xfrm>
          <a:prstGeom prst="rect">
            <a:avLst/>
          </a:prstGeom>
        </p:spPr>
      </p:pic>
      <p:pic>
        <p:nvPicPr>
          <p:cNvPr id="7" name="Obrázok 6" descr="B6px.teliatk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4357694"/>
            <a:ext cx="3934279" cy="2211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0081c6a1045cc3b421ad8556b4abc2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-62868"/>
            <a:ext cx="6143668" cy="6894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285916" y="357166"/>
            <a:ext cx="7615262" cy="774720"/>
          </a:xfrm>
        </p:spPr>
        <p:txBody>
          <a:bodyPr/>
          <a:lstStyle/>
          <a:p>
            <a:r>
              <a:rPr lang="sk-SK" dirty="0" smtClean="0"/>
              <a:t>Aké je to zvieratko ? </a:t>
            </a:r>
            <a:endParaRPr lang="sk-SK" dirty="0"/>
          </a:p>
        </p:txBody>
      </p:sp>
      <p:pic>
        <p:nvPicPr>
          <p:cNvPr id="4" name="koz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koza.wav"/>
          </p:nvPr>
        </p:nvPicPr>
        <p:blipFill>
          <a:blip r:embed="rId3"/>
          <a:stretch>
            <a:fillRect/>
          </a:stretch>
        </p:blipFill>
        <p:spPr>
          <a:xfrm>
            <a:off x="1214414" y="1947850"/>
            <a:ext cx="500066" cy="5000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4000528" cy="29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ok 5" descr="sml_276251_m.jpg"/>
          <p:cNvPicPr>
            <a:picLocks noChangeAspect="1"/>
          </p:cNvPicPr>
          <p:nvPr/>
        </p:nvPicPr>
        <p:blipFill>
          <a:blip r:embed="rId5"/>
          <a:srcRect l="8475" b="13895"/>
          <a:stretch>
            <a:fillRect/>
          </a:stretch>
        </p:blipFill>
        <p:spPr>
          <a:xfrm>
            <a:off x="4929190" y="928670"/>
            <a:ext cx="3857652" cy="2714644"/>
          </a:xfrm>
          <a:prstGeom prst="rect">
            <a:avLst/>
          </a:prstGeom>
        </p:spPr>
      </p:pic>
      <p:pic>
        <p:nvPicPr>
          <p:cNvPr id="7" name="Obrázok 6" descr="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571876"/>
            <a:ext cx="3805168" cy="2853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ea04c968e6ab23101b737baa66e822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2755"/>
            <a:ext cx="6215106" cy="6835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214478" y="285728"/>
            <a:ext cx="8229600" cy="1143000"/>
          </a:xfrm>
        </p:spPr>
        <p:txBody>
          <a:bodyPr/>
          <a:lstStyle/>
          <a:p>
            <a:r>
              <a:rPr lang="sk-SK" dirty="0" smtClean="0"/>
              <a:t>Aké je to zvieratko ? </a:t>
            </a:r>
            <a:endParaRPr lang="sk-SK" dirty="0"/>
          </a:p>
        </p:txBody>
      </p:sp>
      <p:pic>
        <p:nvPicPr>
          <p:cNvPr id="4" name="ovc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ovca.wav"/>
          </p:nvPr>
        </p:nvPicPr>
        <p:blipFill>
          <a:blip r:embed="rId3"/>
          <a:stretch>
            <a:fillRect/>
          </a:stretch>
        </p:blipFill>
        <p:spPr>
          <a:xfrm>
            <a:off x="714348" y="1571612"/>
            <a:ext cx="657226" cy="657226"/>
          </a:xfrm>
          <a:prstGeom prst="rect">
            <a:avLst/>
          </a:prstGeom>
        </p:spPr>
      </p:pic>
      <p:pic>
        <p:nvPicPr>
          <p:cNvPr id="6" name="Obrázok 5" descr="61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3571876"/>
            <a:ext cx="4095745" cy="3071809"/>
          </a:xfrm>
          <a:prstGeom prst="rect">
            <a:avLst/>
          </a:prstGeom>
        </p:spPr>
      </p:pic>
      <p:pic>
        <p:nvPicPr>
          <p:cNvPr id="7" name="Obrázok 6" descr="1713219_ale-baran.jpg"/>
          <p:cNvPicPr>
            <a:picLocks noChangeAspect="1"/>
          </p:cNvPicPr>
          <p:nvPr/>
        </p:nvPicPr>
        <p:blipFill>
          <a:blip r:embed="rId5"/>
          <a:srcRect l="13636"/>
          <a:stretch>
            <a:fillRect/>
          </a:stretch>
        </p:blipFill>
        <p:spPr>
          <a:xfrm>
            <a:off x="4786314" y="1071546"/>
            <a:ext cx="3786215" cy="3289202"/>
          </a:xfrm>
          <a:prstGeom prst="rect">
            <a:avLst/>
          </a:prstGeom>
        </p:spPr>
      </p:pic>
      <p:pic>
        <p:nvPicPr>
          <p:cNvPr id="9" name="Obrázok 8" descr="hermiona.jpg"/>
          <p:cNvPicPr>
            <a:picLocks noChangeAspect="1"/>
          </p:cNvPicPr>
          <p:nvPr/>
        </p:nvPicPr>
        <p:blipFill>
          <a:blip r:embed="rId6"/>
          <a:srcRect t="18072" r="27711" b="6425"/>
          <a:stretch>
            <a:fillRect/>
          </a:stretch>
        </p:blipFill>
        <p:spPr>
          <a:xfrm>
            <a:off x="4357686" y="3929066"/>
            <a:ext cx="3357554" cy="263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ce5a4a0ecb52059072b9d7c563214c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59487"/>
            <a:ext cx="5643602" cy="6798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28792" y="214290"/>
            <a:ext cx="8229600" cy="1143000"/>
          </a:xfrm>
        </p:spPr>
        <p:txBody>
          <a:bodyPr/>
          <a:lstStyle/>
          <a:p>
            <a:r>
              <a:rPr lang="sk-SK" dirty="0" smtClean="0"/>
              <a:t>Aké je to zvieratko ? </a:t>
            </a:r>
            <a:endParaRPr lang="sk-SK" dirty="0"/>
          </a:p>
        </p:txBody>
      </p:sp>
      <p:pic>
        <p:nvPicPr>
          <p:cNvPr id="4" name="kon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kon.wav"/>
          </p:nvPr>
        </p:nvPicPr>
        <p:blipFill>
          <a:blip r:embed="rId3"/>
          <a:stretch>
            <a:fillRect/>
          </a:stretch>
        </p:blipFill>
        <p:spPr>
          <a:xfrm>
            <a:off x="500034" y="1428736"/>
            <a:ext cx="714380" cy="714380"/>
          </a:xfrm>
          <a:prstGeom prst="rect">
            <a:avLst/>
          </a:prstGeom>
        </p:spPr>
      </p:pic>
      <p:pic>
        <p:nvPicPr>
          <p:cNvPr id="5" name="Obrázok 4" descr="1375082841dscn34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3429000"/>
            <a:ext cx="4333884" cy="3250413"/>
          </a:xfrm>
          <a:prstGeom prst="rect">
            <a:avLst/>
          </a:prstGeom>
        </p:spPr>
      </p:pic>
      <p:pic>
        <p:nvPicPr>
          <p:cNvPr id="7" name="Obrázok 6" descr="28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1071546"/>
            <a:ext cx="4857784" cy="3594760"/>
          </a:xfrm>
          <a:prstGeom prst="rect">
            <a:avLst/>
          </a:prstGeom>
        </p:spPr>
      </p:pic>
      <p:pic>
        <p:nvPicPr>
          <p:cNvPr id="8" name="Obrázok 7" descr="k46_433436_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3750447"/>
            <a:ext cx="4143404" cy="310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04fe66daa0ec2e7adf56e7d45eb973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5643602" cy="6814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71536" y="285728"/>
            <a:ext cx="7258072" cy="1143000"/>
          </a:xfrm>
        </p:spPr>
        <p:txBody>
          <a:bodyPr/>
          <a:lstStyle/>
          <a:p>
            <a:r>
              <a:rPr lang="sk-SK" dirty="0" smtClean="0"/>
              <a:t>Aké je to zvieratko ? </a:t>
            </a:r>
            <a:endParaRPr lang="sk-SK" dirty="0"/>
          </a:p>
        </p:txBody>
      </p:sp>
      <p:pic>
        <p:nvPicPr>
          <p:cNvPr id="4" name="Mačka (mp3cut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785926"/>
            <a:ext cx="795342" cy="795342"/>
          </a:xfrm>
          <a:prstGeom prst="rect">
            <a:avLst/>
          </a:prstGeom>
        </p:spPr>
      </p:pic>
      <p:pic>
        <p:nvPicPr>
          <p:cNvPr id="5" name="Obrázok 4" descr="vdx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3299972"/>
            <a:ext cx="3929090" cy="2615057"/>
          </a:xfrm>
          <a:prstGeom prst="rect">
            <a:avLst/>
          </a:prstGeom>
        </p:spPr>
      </p:pic>
      <p:pic>
        <p:nvPicPr>
          <p:cNvPr id="6" name="Obrázok 5" descr="dan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1077618"/>
            <a:ext cx="4314836" cy="2754304"/>
          </a:xfrm>
          <a:prstGeom prst="rect">
            <a:avLst/>
          </a:prstGeom>
        </p:spPr>
      </p:pic>
      <p:pic>
        <p:nvPicPr>
          <p:cNvPr id="7" name="Obrázok 6" descr="21642-britske-modre-maciatka-predaj.jpg"/>
          <p:cNvPicPr>
            <a:picLocks noChangeAspect="1"/>
          </p:cNvPicPr>
          <p:nvPr/>
        </p:nvPicPr>
        <p:blipFill>
          <a:blip r:embed="rId6"/>
          <a:srcRect r="5000" b="8000"/>
          <a:stretch>
            <a:fillRect/>
          </a:stretch>
        </p:blipFill>
        <p:spPr>
          <a:xfrm>
            <a:off x="4643438" y="3786190"/>
            <a:ext cx="3639197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1573eca01494d1b5bed23c3481f2c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782"/>
            <a:ext cx="5643602" cy="6855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00098" y="285728"/>
            <a:ext cx="7043758" cy="917596"/>
          </a:xfrm>
        </p:spPr>
        <p:txBody>
          <a:bodyPr/>
          <a:lstStyle/>
          <a:p>
            <a:r>
              <a:rPr lang="sk-SK" dirty="0" smtClean="0"/>
              <a:t>Aké je to zvieratko ? </a:t>
            </a:r>
            <a:endParaRPr lang="sk-SK" dirty="0"/>
          </a:p>
        </p:txBody>
      </p:sp>
      <p:pic>
        <p:nvPicPr>
          <p:cNvPr id="4" name="pes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pes.wav"/>
          </p:nvPr>
        </p:nvPicPr>
        <p:blipFill>
          <a:blip r:embed="rId3"/>
          <a:stretch>
            <a:fillRect/>
          </a:stretch>
        </p:blipFill>
        <p:spPr>
          <a:xfrm>
            <a:off x="1000100" y="1428736"/>
            <a:ext cx="714380" cy="714380"/>
          </a:xfrm>
          <a:prstGeom prst="rect">
            <a:avLst/>
          </a:prstGeom>
        </p:spPr>
      </p:pic>
      <p:pic>
        <p:nvPicPr>
          <p:cNvPr id="5" name="Obrázok 4" descr="pe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500306"/>
            <a:ext cx="2695783" cy="4048123"/>
          </a:xfrm>
          <a:prstGeom prst="rect">
            <a:avLst/>
          </a:prstGeom>
        </p:spPr>
      </p:pic>
      <p:pic>
        <p:nvPicPr>
          <p:cNvPr id="6" name="Obrázok 5" descr="do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42852"/>
            <a:ext cx="2786082" cy="3918235"/>
          </a:xfrm>
          <a:prstGeom prst="rect">
            <a:avLst/>
          </a:prstGeom>
        </p:spPr>
      </p:pic>
      <p:pic>
        <p:nvPicPr>
          <p:cNvPr id="7" name="Obrázok 6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3429000"/>
            <a:ext cx="3476398" cy="3151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e684965cfdc4e8c468589c2da53df9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0"/>
            <a:ext cx="6115161" cy="7054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28726" y="357166"/>
            <a:ext cx="8229600" cy="1143000"/>
          </a:xfrm>
        </p:spPr>
        <p:txBody>
          <a:bodyPr/>
          <a:lstStyle/>
          <a:p>
            <a:r>
              <a:rPr lang="sk-SK" dirty="0" smtClean="0"/>
              <a:t>Aké je to zvieratko ? </a:t>
            </a:r>
            <a:endParaRPr lang="sk-SK" dirty="0"/>
          </a:p>
        </p:txBody>
      </p:sp>
      <p:pic>
        <p:nvPicPr>
          <p:cNvPr id="4" name="sliepk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sliepka.wav"/>
          </p:nvPr>
        </p:nvPicPr>
        <p:blipFill>
          <a:blip r:embed="rId3"/>
          <a:stretch>
            <a:fillRect/>
          </a:stretch>
        </p:blipFill>
        <p:spPr>
          <a:xfrm>
            <a:off x="785786" y="1785926"/>
            <a:ext cx="857256" cy="857256"/>
          </a:xfrm>
          <a:prstGeom prst="rect">
            <a:avLst/>
          </a:prstGeom>
        </p:spPr>
      </p:pic>
      <p:pic>
        <p:nvPicPr>
          <p:cNvPr id="5" name="Obrázok 4" descr="sliepka-domaca-1486.jpg"/>
          <p:cNvPicPr>
            <a:picLocks noChangeAspect="1"/>
          </p:cNvPicPr>
          <p:nvPr/>
        </p:nvPicPr>
        <p:blipFill>
          <a:blip r:embed="rId4"/>
          <a:srcRect l="18707" t="2806" r="13950"/>
          <a:stretch>
            <a:fillRect/>
          </a:stretch>
        </p:blipFill>
        <p:spPr>
          <a:xfrm>
            <a:off x="785786" y="3286124"/>
            <a:ext cx="3214710" cy="3093089"/>
          </a:xfrm>
          <a:prstGeom prst="rect">
            <a:avLst/>
          </a:prstGeom>
        </p:spPr>
      </p:pic>
      <p:pic>
        <p:nvPicPr>
          <p:cNvPr id="6" name="Obrázok 5" descr="330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571480"/>
            <a:ext cx="3111644" cy="2993569"/>
          </a:xfrm>
          <a:prstGeom prst="rect">
            <a:avLst/>
          </a:prstGeom>
        </p:spPr>
      </p:pic>
      <p:pic>
        <p:nvPicPr>
          <p:cNvPr id="7" name="Obrázok 6" descr="bez-nazv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857628"/>
            <a:ext cx="3476630" cy="260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7b554f5bc1694ca2b16f304674cb97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-104478"/>
            <a:ext cx="6429420" cy="6962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71668" y="285728"/>
            <a:ext cx="8229600" cy="1143000"/>
          </a:xfrm>
        </p:spPr>
        <p:txBody>
          <a:bodyPr/>
          <a:lstStyle/>
          <a:p>
            <a:r>
              <a:rPr lang="sk-SK" dirty="0" smtClean="0"/>
              <a:t>Aké je to zvieratko ? </a:t>
            </a:r>
            <a:endParaRPr lang="sk-SK" dirty="0"/>
          </a:p>
        </p:txBody>
      </p:sp>
      <p:pic>
        <p:nvPicPr>
          <p:cNvPr id="4" name="pras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prasa.wav"/>
          </p:nvPr>
        </p:nvPicPr>
        <p:blipFill>
          <a:blip r:embed="rId3"/>
          <a:stretch>
            <a:fillRect/>
          </a:stretch>
        </p:blipFill>
        <p:spPr>
          <a:xfrm>
            <a:off x="785786" y="1571612"/>
            <a:ext cx="657226" cy="657226"/>
          </a:xfrm>
          <a:prstGeom prst="rect">
            <a:avLst/>
          </a:prstGeom>
        </p:spPr>
      </p:pic>
      <p:pic>
        <p:nvPicPr>
          <p:cNvPr id="5" name="Obrázok 4" descr="prasiatko-165162.jpg"/>
          <p:cNvPicPr>
            <a:picLocks noChangeAspect="1"/>
          </p:cNvPicPr>
          <p:nvPr/>
        </p:nvPicPr>
        <p:blipFill>
          <a:blip r:embed="rId4" cstate="print"/>
          <a:srcRect t="6250"/>
          <a:stretch>
            <a:fillRect/>
          </a:stretch>
        </p:blipFill>
        <p:spPr>
          <a:xfrm>
            <a:off x="214282" y="3143248"/>
            <a:ext cx="4511023" cy="2643186"/>
          </a:xfrm>
          <a:prstGeom prst="rect">
            <a:avLst/>
          </a:prstGeom>
        </p:spPr>
      </p:pic>
      <p:pic>
        <p:nvPicPr>
          <p:cNvPr id="6" name="Obrázok 5" descr="127752-prasa-prasata-prasce-svine-svina-clan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785794"/>
            <a:ext cx="3976716" cy="2978307"/>
          </a:xfrm>
          <a:prstGeom prst="rect">
            <a:avLst/>
          </a:prstGeom>
        </p:spPr>
      </p:pic>
      <p:pic>
        <p:nvPicPr>
          <p:cNvPr id="7" name="Obrázok 6" descr="pra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4000504"/>
            <a:ext cx="3571880" cy="236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8df902b44dd4633f5e853abdc64c22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0"/>
            <a:ext cx="608159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119</TotalTime>
  <Words>42</Words>
  <Application>Microsoft Office PowerPoint</Application>
  <PresentationFormat>Prezentácia na obrazovke (4:3)</PresentationFormat>
  <Paragraphs>9</Paragraphs>
  <Slides>17</Slides>
  <Notes>0</Notes>
  <HiddenSlides>0</HiddenSlides>
  <MMClips>8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Snímka 1</vt:lpstr>
      <vt:lpstr>Aké je to zvieratko ? </vt:lpstr>
      <vt:lpstr>Snímka 3</vt:lpstr>
      <vt:lpstr>Aké je to zvieratko ? </vt:lpstr>
      <vt:lpstr>Snímka 5</vt:lpstr>
      <vt:lpstr>Aké je to zvieratko ? </vt:lpstr>
      <vt:lpstr>Snímka 7</vt:lpstr>
      <vt:lpstr>Aké je to zvieratko ? </vt:lpstr>
      <vt:lpstr>Snímka 9</vt:lpstr>
      <vt:lpstr>Aké je to zvieratko ? </vt:lpstr>
      <vt:lpstr>Snímka 11</vt:lpstr>
      <vt:lpstr>Aké je to zvieratko ? </vt:lpstr>
      <vt:lpstr>Snímka 13</vt:lpstr>
      <vt:lpstr>Aké je to zvieratko ? </vt:lpstr>
      <vt:lpstr>Snímka 15</vt:lpstr>
      <vt:lpstr>Aké je to zvieratko ? 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ACER_Aspire</dc:creator>
  <cp:lastModifiedBy>ACER_Aspire</cp:lastModifiedBy>
  <cp:revision>13</cp:revision>
  <dcterms:created xsi:type="dcterms:W3CDTF">2016-02-13T15:26:32Z</dcterms:created>
  <dcterms:modified xsi:type="dcterms:W3CDTF">2016-02-13T17:25:48Z</dcterms:modified>
</cp:coreProperties>
</file>