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70" r:id="rId23"/>
    <p:sldId id="272" r:id="rId24"/>
    <p:sldId id="273" r:id="rId25"/>
    <p:sldId id="274" r:id="rId26"/>
    <p:sldId id="275" r:id="rId27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88" y="-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FC93CCD-2179-4887-A052-305D28C6F58E}" type="datetimeFigureOut">
              <a:rPr lang="sk-SK"/>
              <a:pPr>
                <a:defRPr/>
              </a:pPr>
              <a:t>8. 5. 2019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k-SK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sk-SK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7E8EA77-B428-4B77-A60D-B674B2530FA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00088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297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4E4BF4-0C4A-4AB3-8320-5EEA22BF8282}" type="slidenum">
              <a:rPr lang="sk-SK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F43BD-43F5-4469-AD0E-513AD34C0D20}" type="datetimeFigureOut">
              <a:rPr lang="sk-SK"/>
              <a:pPr>
                <a:defRPr/>
              </a:pPr>
              <a:t>8. 5. 2019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FE7AC-2BF2-4599-A17D-FEFBAF6B4F1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FE3A0-3001-4600-87BF-D28F3CF334F9}" type="datetimeFigureOut">
              <a:rPr lang="sk-SK"/>
              <a:pPr>
                <a:defRPr/>
              </a:pPr>
              <a:t>8. 5. 2019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50A17-5673-4DA6-BB41-379692544F5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F8CFF-19BE-4696-BB07-A2167AD8BAE3}" type="datetimeFigureOut">
              <a:rPr lang="sk-SK"/>
              <a:pPr>
                <a:defRPr/>
              </a:pPr>
              <a:t>8. 5. 2019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EA4A1-7AEA-4EC1-94F7-B4A7131A250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F7492-09AB-49CD-B5A3-B791CDC41A44}" type="datetimeFigureOut">
              <a:rPr lang="sk-SK"/>
              <a:pPr>
                <a:defRPr/>
              </a:pPr>
              <a:t>8. 5. 2019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B47C0-8B5A-4B53-9658-D6632501AFF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177BA-42DD-44D3-B3FF-0B8B2590D15C}" type="datetimeFigureOut">
              <a:rPr lang="sk-SK"/>
              <a:pPr>
                <a:defRPr/>
              </a:pPr>
              <a:t>8. 5. 2019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15EBB-0DA2-4963-BC0B-AC6B0B52069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FB269-E090-46E1-89A8-156BE3464B6B}" type="datetimeFigureOut">
              <a:rPr lang="sk-SK"/>
              <a:pPr>
                <a:defRPr/>
              </a:pPr>
              <a:t>8. 5. 2019</a:t>
            </a:fld>
            <a:endParaRPr lang="sk-SK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9E7F2-5B01-409E-97D0-4DB88BFCFBC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A61E7-2556-43AF-A99A-F590BBF00A03}" type="datetimeFigureOut">
              <a:rPr lang="sk-SK"/>
              <a:pPr>
                <a:defRPr/>
              </a:pPr>
              <a:t>8. 5. 2019</a:t>
            </a:fld>
            <a:endParaRPr lang="sk-SK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4C65-6D31-48B2-BAB4-53F440E386D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A9501-DDB1-4224-9318-A06385ECF4D4}" type="datetimeFigureOut">
              <a:rPr lang="sk-SK"/>
              <a:pPr>
                <a:defRPr/>
              </a:pPr>
              <a:t>8. 5. 2019</a:t>
            </a:fld>
            <a:endParaRPr lang="sk-SK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ADAB8-3B56-4C45-ACE8-06DD07EEDD4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FBBF7-A6A3-4F90-801B-8D42C363435E}" type="datetimeFigureOut">
              <a:rPr lang="sk-SK"/>
              <a:pPr>
                <a:defRPr/>
              </a:pPr>
              <a:t>8. 5. 2019</a:t>
            </a:fld>
            <a:endParaRPr lang="sk-SK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9438D-2134-4FCB-A8C2-AD6D452B8F2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94707-C9FE-4826-89FE-1CB243A40A87}" type="datetimeFigureOut">
              <a:rPr lang="sk-SK"/>
              <a:pPr>
                <a:defRPr/>
              </a:pPr>
              <a:t>8. 5. 2019</a:t>
            </a:fld>
            <a:endParaRPr lang="sk-SK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3ACF5-5BB8-4D41-A1C6-CD56AF75C08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9AF79-2A6F-4520-A977-A3098D0F813B}" type="datetimeFigureOut">
              <a:rPr lang="sk-SK"/>
              <a:pPr>
                <a:defRPr/>
              </a:pPr>
              <a:t>8. 5. 2019</a:t>
            </a:fld>
            <a:endParaRPr lang="sk-SK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CB023-4B85-4D90-A740-1741F524375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">
              <a:schemeClr val="accent4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sk-SK" smtClean="0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2472EA-A93A-42F7-80B1-ECE2AA4B584C}" type="datetimeFigureOut">
              <a:rPr lang="sk-SK"/>
              <a:pPr>
                <a:defRPr/>
              </a:pPr>
              <a:t>8. 5. 2019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6649D0-840D-4DAA-9343-06DFD9BAD88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4.gif"/><Relationship Id="rId7" Type="http://schemas.openxmlformats.org/officeDocument/2006/relationships/image" Target="../media/image71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gif"/><Relationship Id="rId4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gif"/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81.gif"/><Relationship Id="rId7" Type="http://schemas.openxmlformats.org/officeDocument/2006/relationships/image" Target="../media/image85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gif"/><Relationship Id="rId9" Type="http://schemas.openxmlformats.org/officeDocument/2006/relationships/image" Target="../media/image8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gif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95.png"/><Relationship Id="rId7" Type="http://schemas.openxmlformats.org/officeDocument/2006/relationships/image" Target="../media/image99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jpeg"/><Relationship Id="rId5" Type="http://schemas.openxmlformats.org/officeDocument/2006/relationships/image" Target="../media/image97.jpeg"/><Relationship Id="rId4" Type="http://schemas.openxmlformats.org/officeDocument/2006/relationships/image" Target="../media/image9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7" Type="http://schemas.openxmlformats.org/officeDocument/2006/relationships/image" Target="../media/image105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eg"/><Relationship Id="rId3" Type="http://schemas.openxmlformats.org/officeDocument/2006/relationships/image" Target="../media/image107.jpeg"/><Relationship Id="rId7" Type="http://schemas.openxmlformats.org/officeDocument/2006/relationships/image" Target="../media/image111.pn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jpeg"/><Relationship Id="rId3" Type="http://schemas.openxmlformats.org/officeDocument/2006/relationships/image" Target="../media/image113.jpeg"/><Relationship Id="rId7" Type="http://schemas.openxmlformats.org/officeDocument/2006/relationships/image" Target="../media/image1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jpeg"/><Relationship Id="rId11" Type="http://schemas.openxmlformats.org/officeDocument/2006/relationships/image" Target="../media/image5.gif"/><Relationship Id="rId5" Type="http://schemas.openxmlformats.org/officeDocument/2006/relationships/image" Target="../media/image115.jpeg"/><Relationship Id="rId10" Type="http://schemas.openxmlformats.org/officeDocument/2006/relationships/image" Target="../media/image120.jpeg"/><Relationship Id="rId4" Type="http://schemas.openxmlformats.org/officeDocument/2006/relationships/image" Target="../media/image114.jpeg"/><Relationship Id="rId9" Type="http://schemas.openxmlformats.org/officeDocument/2006/relationships/image" Target="../media/image11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gif"/><Relationship Id="rId3" Type="http://schemas.openxmlformats.org/officeDocument/2006/relationships/image" Target="../media/image122.jpeg"/><Relationship Id="rId7" Type="http://schemas.openxmlformats.org/officeDocument/2006/relationships/image" Target="../media/image126.gif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gif"/><Relationship Id="rId5" Type="http://schemas.openxmlformats.org/officeDocument/2006/relationships/image" Target="../media/image124.gif"/><Relationship Id="rId4" Type="http://schemas.openxmlformats.org/officeDocument/2006/relationships/image" Target="../media/image123.jpeg"/><Relationship Id="rId9" Type="http://schemas.openxmlformats.org/officeDocument/2006/relationships/image" Target="../media/image1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jpeg"/><Relationship Id="rId5" Type="http://schemas.openxmlformats.org/officeDocument/2006/relationships/image" Target="../media/image132.jpeg"/><Relationship Id="rId4" Type="http://schemas.openxmlformats.org/officeDocument/2006/relationships/image" Target="../media/image13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jpeg"/><Relationship Id="rId3" Type="http://schemas.openxmlformats.org/officeDocument/2006/relationships/image" Target="../media/image135.jpeg"/><Relationship Id="rId7" Type="http://schemas.openxmlformats.org/officeDocument/2006/relationships/image" Target="../media/image139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jpeg"/><Relationship Id="rId5" Type="http://schemas.openxmlformats.org/officeDocument/2006/relationships/image" Target="../media/image137.jpeg"/><Relationship Id="rId4" Type="http://schemas.openxmlformats.org/officeDocument/2006/relationships/image" Target="../media/image13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jpeg"/><Relationship Id="rId13" Type="http://schemas.openxmlformats.org/officeDocument/2006/relationships/image" Target="../media/image151.jpeg"/><Relationship Id="rId3" Type="http://schemas.openxmlformats.org/officeDocument/2006/relationships/image" Target="../media/image141.jpeg"/><Relationship Id="rId7" Type="http://schemas.openxmlformats.org/officeDocument/2006/relationships/image" Target="../media/image145.jpeg"/><Relationship Id="rId12" Type="http://schemas.openxmlformats.org/officeDocument/2006/relationships/image" Target="../media/image150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jpeg"/><Relationship Id="rId11" Type="http://schemas.openxmlformats.org/officeDocument/2006/relationships/image" Target="../media/image149.jpeg"/><Relationship Id="rId5" Type="http://schemas.openxmlformats.org/officeDocument/2006/relationships/image" Target="../media/image143.jpeg"/><Relationship Id="rId10" Type="http://schemas.openxmlformats.org/officeDocument/2006/relationships/image" Target="../media/image148.jpeg"/><Relationship Id="rId4" Type="http://schemas.openxmlformats.org/officeDocument/2006/relationships/image" Target="../media/image142.jpeg"/><Relationship Id="rId9" Type="http://schemas.openxmlformats.org/officeDocument/2006/relationships/image" Target="../media/image14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jpeg"/><Relationship Id="rId13" Type="http://schemas.openxmlformats.org/officeDocument/2006/relationships/image" Target="../media/image163.jpeg"/><Relationship Id="rId3" Type="http://schemas.openxmlformats.org/officeDocument/2006/relationships/image" Target="../media/image153.jpeg"/><Relationship Id="rId7" Type="http://schemas.openxmlformats.org/officeDocument/2006/relationships/image" Target="../media/image157.jpeg"/><Relationship Id="rId12" Type="http://schemas.openxmlformats.org/officeDocument/2006/relationships/image" Target="../media/image162.jpeg"/><Relationship Id="rId2" Type="http://schemas.openxmlformats.org/officeDocument/2006/relationships/image" Target="../media/image1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jpeg"/><Relationship Id="rId11" Type="http://schemas.openxmlformats.org/officeDocument/2006/relationships/image" Target="../media/image161.jpeg"/><Relationship Id="rId5" Type="http://schemas.openxmlformats.org/officeDocument/2006/relationships/image" Target="../media/image155.jpeg"/><Relationship Id="rId10" Type="http://schemas.openxmlformats.org/officeDocument/2006/relationships/image" Target="../media/image160.jpeg"/><Relationship Id="rId4" Type="http://schemas.openxmlformats.org/officeDocument/2006/relationships/image" Target="../media/image154.jpeg"/><Relationship Id="rId9" Type="http://schemas.openxmlformats.org/officeDocument/2006/relationships/image" Target="../media/image159.jpeg"/><Relationship Id="rId14" Type="http://schemas.openxmlformats.org/officeDocument/2006/relationships/image" Target="../media/image16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jpeg"/><Relationship Id="rId13" Type="http://schemas.openxmlformats.org/officeDocument/2006/relationships/image" Target="../media/image5.gif"/><Relationship Id="rId3" Type="http://schemas.openxmlformats.org/officeDocument/2006/relationships/image" Target="../media/image166.jpeg"/><Relationship Id="rId7" Type="http://schemas.openxmlformats.org/officeDocument/2006/relationships/image" Target="../media/image170.jpeg"/><Relationship Id="rId12" Type="http://schemas.openxmlformats.org/officeDocument/2006/relationships/image" Target="../media/image175.jpeg"/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9.jpeg"/><Relationship Id="rId11" Type="http://schemas.openxmlformats.org/officeDocument/2006/relationships/image" Target="../media/image174.jpeg"/><Relationship Id="rId5" Type="http://schemas.openxmlformats.org/officeDocument/2006/relationships/image" Target="../media/image168.jpeg"/><Relationship Id="rId10" Type="http://schemas.openxmlformats.org/officeDocument/2006/relationships/image" Target="../media/image173.jpeg"/><Relationship Id="rId4" Type="http://schemas.openxmlformats.org/officeDocument/2006/relationships/image" Target="../media/image167.jpeg"/><Relationship Id="rId9" Type="http://schemas.openxmlformats.org/officeDocument/2006/relationships/image" Target="../media/image17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jpeg"/><Relationship Id="rId13" Type="http://schemas.openxmlformats.org/officeDocument/2006/relationships/image" Target="../media/image186.jpeg"/><Relationship Id="rId3" Type="http://schemas.openxmlformats.org/officeDocument/2006/relationships/image" Target="../media/image177.jpeg"/><Relationship Id="rId7" Type="http://schemas.openxmlformats.org/officeDocument/2006/relationships/image" Target="../media/image16.jpeg"/><Relationship Id="rId12" Type="http://schemas.openxmlformats.org/officeDocument/2006/relationships/image" Target="../media/image185.png"/><Relationship Id="rId2" Type="http://schemas.openxmlformats.org/officeDocument/2006/relationships/image" Target="../media/image176.jpeg"/><Relationship Id="rId16" Type="http://schemas.openxmlformats.org/officeDocument/2006/relationships/image" Target="../media/image18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jpeg"/><Relationship Id="rId11" Type="http://schemas.openxmlformats.org/officeDocument/2006/relationships/image" Target="../media/image184.jpeg"/><Relationship Id="rId5" Type="http://schemas.openxmlformats.org/officeDocument/2006/relationships/image" Target="../media/image179.jpeg"/><Relationship Id="rId15" Type="http://schemas.openxmlformats.org/officeDocument/2006/relationships/image" Target="../media/image93.gif"/><Relationship Id="rId10" Type="http://schemas.openxmlformats.org/officeDocument/2006/relationships/image" Target="../media/image183.jpeg"/><Relationship Id="rId4" Type="http://schemas.openxmlformats.org/officeDocument/2006/relationships/image" Target="../media/image178.jpeg"/><Relationship Id="rId9" Type="http://schemas.openxmlformats.org/officeDocument/2006/relationships/image" Target="../media/image182.jpeg"/><Relationship Id="rId14" Type="http://schemas.openxmlformats.org/officeDocument/2006/relationships/image" Target="../media/image18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7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276475"/>
            <a:ext cx="50038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k-SK" sz="4000" b="1" dirty="0" smtClean="0">
                <a:latin typeface="Jokerman" pitchFamily="82" charset="0"/>
              </a:rPr>
              <a:t>Pracovné  profesie,    povolania...</a:t>
            </a:r>
            <a:endParaRPr lang="sk-SK" sz="4000" b="1" dirty="0">
              <a:latin typeface="Jokerman" pitchFamily="82" charset="0"/>
            </a:endParaRPr>
          </a:p>
        </p:txBody>
      </p:sp>
      <p:pic>
        <p:nvPicPr>
          <p:cNvPr id="2051" name="Picture 2" descr="http://www.sirion.sk/user/catalog_big/135/povolan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1052513"/>
            <a:ext cx="3913187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AutoShape 4" descr="data:image/jpeg;base64,/9j/4AAQSkZJRgABAQAAAQABAAD/2wCEAAkGBhQQDxQUExQVFBUUFhgYFRgWFxodFxgXHxgYHBwYGRweHCcfGB4jHxgYIC8hIycpLC8sHR8xNTAqNSgrLSkBCQoKDgwOGA8PGiwlHiQqLCoqNDQ1LCksLC01LCwuKTAsLywsLCwsLCwvKSwtLCwsLSwpLCwsLSksLCksLCwsLP/AABEIALQA8AMBIgACEQEDEQH/xAAcAAEAAwADAQEAAAAAAAAAAAAABQYHAQQIAwL/xABFEAACAQMCAwYDBQQHBwQDAAABAgMABBEFEgYhMQcTIkFRYRRxgSMyQlKRFReToSRUYnKj0dIzNIKSscHCQ3SisxY1Y//EABkBAQADAQEAAAAAAAAAAAAAAAABAgMEBf/EADERAAICAQMCBAMHBQEAAAAAAAABAhEDEiExBEFRYXGRE7HRIjKBocHh8AUjNFLxFP/aAAwDAQACEQMRAD8A3GlKUApSlAKUpQClK69/erDE8jnCxozsfRVBJ/kKApXE8Tatffs9WZba3CyXzKSC5YfZ24I6ZGXb2x9a7xt2e/soDUNJZrdoQO/QFmRouWW2nO7GMsp69Rgjnc+zK0ZdOSaTnLds1zKfVpOY+gTaMe1We5gWRGRgGVgVYHmCCMEEeeRQEPwbxMuoWizABXB2SqDkLIAMgHzU5DA+YIqdrIeyO5Ntf3NkcnCsASerQSmPpnkTG0RI/sitdFCEc0pShIpSlAKUpQClKUApSlAKUpQClKUApSlAKUpQClKUApSlAKUpQCq12kSFdHvSDg/DydPcYP8AKrLVV7UY92i3oBx9ix5exBx9cY+tATlnF3FsijxmONVGB94qoHLrjOKonZTxBJcz3KtO86mOGY7/AP0ppO87yJfyqNoG09MVfNIuDJbwu33njRjj1Kgn5da+tvYRxFzGiIZG3uVUDcx6s2Op5DmaEGJScRR6bxJLJJ4YDczo7AZ2mSG3O4+eNygnHvW4xShlDKQwIBBByCDzBB8wa87cbWElzqMoiVd73lwwEmNu2KOKM7h6M2R/lXf4E4/ubFltI4TOrMVW2kfZLA+Nxw5U7oTzIJHLHl5xqTddx2vsb9Ss6tO2aFso9tci5RiskMaCTYR578hSOnp16V0tV7dorZtstnOpOcDvIt2PUgMSPrUaldXuWp1ZqVKjdH1yO5ijdGXMkavs3qWUFQcHaT0zipEVYg5pSlAKUpQClKUApSlAKUpQClKUApSlAKUpQClKUApSlAK6Gu6WLq1mgPSaN0PtuUjP0zmu/XyublY0Z3IVUUsxPQKBkk/IA0BW+zbUjNpcAblJAvcTLnmskXgIbzzyB+tSvE2vJY2c1xIeUSFsZxub8Kj3JwKxuPiK8OoPe2Iit4rkAmCeTPfcuUrIp8LHkfCfLz519Ndt7rUpEfUZYkhi5iCEsI2bJ8TliefPHXp0xXNPqsULtmscM5cIiuFZJTbyXki7n7t+7GcFxvaWRzjoXcny8hXX4g1JZbe2vI1MExmRY5DgnBznJBwy9euPMcqkdV1nTHwkzQvtGAACcAdACv8A2qv8V6tBJbxQ28cmyMsSvdMAPA4UjPu2a8/FryZlkcWnfoq8Dpnpjj02uC28IREWiyyEmSfM0rHqS3+SgVF6hb2skhf9nyz7zlpAhAPuAWBP6c6l+GNaint4gjoWWNAyg81IUZGOvlX14kUG2bdcG2HTvB78gD54Ptg+9cOuSzvVdt+a+R0aU8arsQNvpthKrvDDIksPNkj7xJ1PsCevXHyqf7OO2Im6FndOzox2wTyALIG5AJLzwfMbuucZ68onQJks0RCIykjBVuIuayN5CXmSrH5kemK6/G2l2+6OTwpcFsxMw+zdlw2yX8PPpz69Old+DO8eTQ7afHc58mNSjqVWuT0PmuagOCOKF1GyjnA2tzSVD+CVeTL+vMexFT9ewcIpSlAKUpQClKUApSlAKUpQClKUApSlAKUpQClKUAqM4h0JL22eCRnRJMB+7IDFcglMkHAbGD54NSdRuvcQwWMBmuH7uMHGcEkk9FUDmSfQUBinG1nbW2ppDY2as1jbtIwQdXI3bpWJOFjQbsnnlgPMVGaf3FwEkupJb+eRQ62tuGaOPPQMF5Agddx5Z+tXbXeM9MXTb97Nh8Td5RlIKzvJJlRkON20AnGOQ6cs1aOHtFSztooUVV2IoYgAbmAGWOOpJzzNZuMVLVW5rCDyLTdIo8Gj6kVzbWVlZqcYD4MmMn720Y+hFduC01pB40spfYO6sfYH7o+oqW431oxd1AsM0/fCVpEtx9oYkTmOXMBmZVJHPGcehmdB1eK6t0lhzsIxtIwUI5FGHkVIxU/ElyX/APLhb0mX6tcwsx/aWmy2pUj+kRglQc4z3iAefTOabJY4t9u66naciynDToP+j+uCufbzq3do3E0VvbMNzGVGVgqqWUHGQs+PDsdcrhuu7IHLNfi64FilC3Vgxs5pFVxsH2UgIDASR8hgg+WP+1VmoZFU0V+DLG38KX4FRh0Cwv4i0IKZxvEbFCGGfvp0yD6ipHX9KiuYBau47wruiyfFlRjf7+/zNRM3etdc4haakoyUOO5vV88HOMnHI59evl1NSuZ7o2UhT4Z5bvu4HxuK+MRukmceINg45Aj5GvMydHlWRaZXHt5M3h1EXFqSp9zROwrSBBazEPJuMgSaJ9uI5kHNlI5kOrIefoOZrT6zbszlZdQ1CJ02SItv3owcGQd6uV581KhSD6GtJr1YNuKcuTkkknsKUpVyopSlAKUpQClKUApSlAKUpQClKUApSlAKUpQCsu7YtR7m60stE06CWZhEpALzBYxEceeCx+VagTXn/tD1qG416SK9BFvEncxOGI7t9ocycupJbHQ9F9KDdbo7808t3f2KXtjFFMZ+8WWNgcxRqWKE53Bge7PPOeeAK0PXIna3kEcohfAKSHG0MCCA2fwk4U+xrPeGLtriTSJnJLKbiPJ/GBGQH58+YjH6mrjxPrkaf0YwPdyTIT3CKCCmT4nLEKq5XHP0rOap0jq6eblBylyZxf8AHFw+rpJbCRbhIIojAi7xJJ3oMkLnPgTP41z+H6aPo0HdanqUSjEXewyj0EkkWZAP+VW+bVUrPs7ufjhdQFNL8IBSFzI5z1BBAReXLHMZAODWgaXpi26FQzOzHdJI5zJI56s58zyA5YAAAAAo2qotCEteplK4O1qSfU7y0kKS29y10Z12HMJQ92u5zyIdFXGeQ8sY5y3BGrZsbGMHvHaM7jkeGNCyhz69EUeua4veG71fiIrS6jht7lndg0ZaVHceMI2QAGO48zkZOK+nBHCL6bH3WYGXHiZI3WV2zyLsZCMDJGAKSaoY4SjJkjxNwxFfw7JBh15xSL9+J/JlI58jjl54+WKJwdqTPatZyWkt7cWt8828MscSSLJu3d6fMtu8O3JBPQdNSrP9Y1WWS6uIrWWOyt7XxXEyom55mBY+W3A5bieZPrywhfCGdQX2pFx4Q4yS7uriCS2Nrdx7S6EqxkjHJXDhRvAzj2yPWrfWNcOcQi7m0y4LRm5S5ktZimPGhjkJIx1U4Vh5cz71soq6OWSSexzSlKkqKUpQClKUApSlAKUpQClKUB+GkA5kgAdc0jkDDIwR5EdDXn7tC4r/AGlcuVLNbQFkiRT4ZCD4pSM4bPMDPkPc13ezXj6PTcwyl/hpfHHtBbumz4zjqqbfEcdME+ZrFZoueg9Of9MzQ6ZdQ6rmu9cWbvSvxG4YAg5B5gjzHrX7rY8wUpSgPy1eUtc0+S/vZe7PikkuZlDef2hwufI4AHpyr1ca8xaIw/aEP9+5H8zyqYJSywi+Gy8m4dL1GSPMYWvdEzwre2i3ViY55xIsxja1nOFhDo4Ypy6bsAZbODg1oGoXHwN5LcyBzBNHGrsqlu5aPcMsBzCMr5yOhBz1zWX8RmVs38EaCGynjUybRullyM88c1XkOfLxfptttcJPCrjDJKgYehVhnn8wcVGeChNpO0W6HK82FScdL5ohR2haft3fFw4xn73P9MZz7V1o+IDqeEsy625yJrkqy8s42QZ6sfN+ij3xj68GaVHbwy220E28zqCwyTGx7yM5I6bWx9DUtpOmC3MwXAR5WkUDy3BdwxjA8W48s9ax2O1anVnfVcDHpUfDdFr2VA3hjhiJTlyd2lO7/lUCpGq5wkxme7uvwzzYhOOZiiXu1PuCwcj5+9Qiz2aRY6xbiW6itEurafcrPficqyN9tbtIpJQ9GGAR1/DitN411z4LT55wcMqEIf8A+jeFT9CQaoGt3F5crDY3kNurSQiQXONzyReHPdZX7OQ4G709Ola4YylKo9zi62eOMLm6S3I7gvX2n4htpY7ePa7SKpjTDd1tZdz+4ABJ6+XtXopTXn/sOsR+0ULZDRxXH671Xn+pr0CKJt8lcuNY2lHhpP3RzSlKsZClKUApSlAKUpQClKUApSlAeVLa1eFGhICyws0bhvJgSD9POvtoVxFFODI6hLaCUtkjxsyFVjAPUkn06VvOu9mNhe3HfzQ5kONxV2UPj84Ujdy5Z9KqlzfaPCzC1003kkW5PsrfcmRyIMjjaT5E+I1zQwaZuV+Z7fU/1WWfpY4NO6Si35Ly86R3eyDjY3VulpMAssMK7GByJIgAufZl5Aj3BHnjSRXnbQ4bjTdWsZGg7qG5uCIkL5aOOQ7TE/uocHBHkK9Eg1vFutzy86xqS+HdUuez7nNKUqxgcGvM19pMs+sdxG3dStfXCBj+EM7sWHvtOR74r0jqF8kETyysEjjUs7HoFHU150tdUJ1eG6lTu1mvIrlB5iKRiqsfTkMms52nFrxOvpqcckX3i/0f6GwcT8IRpoE9nCp2xwMUHViyePPuzFT9TUJ2a3gFqbXfua2I2nGN8Eg7yGQZ8ipx7EGrNx1qDotpFGzK1zeRRnbjnHzaQH2KKQfnVEtLaS1tVu41LyaY81ndpggzWqPlWHlujQq48sZq0laMMU9LLVrFtJFKtzApdgAk0QIzJEMkFMkDvEJOOfMFh5ivknH1gRzuo0PmshKOp9GVgCD86mbO6WWNZEYMjqGVh0KkZBr43mkQTHMsMUpHQyRoxHT8wOOlZep379iuNxONTJgsS5QnbPc7SERPxLETgtIwOB6Zz6VabS1WKNY0UKiKFUDyAGAK/cUQUBVAUDoAMAD2A5Cujr+uR2Vs88udqDoOrE8gq+pJNOeBxuygdrdybt0sYm5x7ZZjzOC7rFEmB1JMmcf3auXGWgJqOmJJZHdLaktasM5JQ7Gj59Q2zHPqQKhNH4fdDZd//vWo3gurlT1WKBGkSPryCMYh8zipfTdY+CsdXG7DWlxcsoOBjvB3sfTyLSYFbR+zwedkfxG7KZ2EeK9dmHj+HdvkWmXNboKwvsK1VI72WBs7pII9hPTcpdimfUhicf2TW6VWHFnR1dLJS7JL2SRzSlKucopSlAKVxmmaA5pXGaZoDmlcZr8POo6kChDaXJ9KV8Bc56Bj9OX8657/ANQR8+lTRX4kSA7SNTe20i7ljOHWIhT6FiFyPcbsj3qn33FltYaUrWrwN3ccYjjMi557RllU7sjO5uWc5qc7YLvu9M8as0DzRLdFfvCDdltvuSFH1rNZ9Q0V48PptxDFgYn7oqMeRDBs8xzyetUkdOJ1dURnaOL23vEkuLhJJooopoTEpWOPLk+EMOZynU9eWemK0vgGC8juYhPeTXLNbtLOrYMUe4r3QXlncT3nzCtywBnG+L7WGIB7W7N3DIvdgO5MsODuCEHnt+9jAA6+xO28D37pcRiZShu7OBgrcts0IKyJjrkqytj0U1Cuy+TS4qua39/oaFSuKGrnMUTtPm+INppq5zezDvcHmLeMhpDy6ZwB6daqnbdw2EFtNEoVe7+H8IxsK+OHB8vxr+n0s3C0RvNdv7wnMduBZw+fMYaUj0weX1PpVi404dF/YywZAcjdEx/DIvND7DIwfYmqyVo1w5PhzUnx/LKpZcSLql1o7DGQk9xKMHwyIndY9hvZ+voK79rL8Jr88LEd3qMKyxg9O+jGyRcerLg/QVmHZXqUdhq5NwO775XgO44EUwcEo3kASuM+Wa1ftK0CW4t4p7QZu7SVZYMfi5gOnUZBHMjPPFIu1YzYnjm4+3muxUtQ1+LRtRe3ibvLTaZJY0UsbEkjzAx3bFwdvUZ+Wb3a3SyoskbBkcBlYdCD0INccFcIiyt27wiS4nO+6lPMySHqOf4RkgDp1OBnFRGq8Ez2ZaXSmRQSS9pLnuGPrEesLe33TnyxUSjfBfFm07Ml7u7SGNpJGVEUZZmOFA9zVAtdUkvNXtZLqCSLTyxFoZFwks+CI3kB5jdz2Aj061Z9P4GmvJln1MoVQgw2kRJhQ8julJ/2r5/4Rjz6Cx8Y6P8AF6fPCM7mjJj29RIviQr6EMoxSMaIy5dWy4Iq2zPr0rfgs7VYhz5d7MwdvPrsRR9R7VnPanqPw93qFsMqdQWzcEA7cIXEhPzwvP2x8r9wJMbXSjd3zbJJi1xcs67COiqCPXaqgDGefSsc4l1mTXNSVok2NPtt7ZSeYjySZH9OrE49xz60k6QwQ1St8Ld+n78Ggdl/DJk0uS4XAmln76BiOndeFAeXRvGpx5Oa1HTL9Z4UlX7rqDg9R6qfQg5BHkQahdMcWk9tp8SgxpaMxb8Q2NGi5A5DcWY58yD71xo92IL+4tGPJgLqH+4xIlUeXhkG75SVZKlRnObnJyffcstcZqKuuKrWKGSVp4jHCAZCrhtuTgZC5IyeVQvGPE+dIaazkBNx3cUEino0rqgI9CNx+RHtUlCb1fii1sxm4nii5Zw7gMfkvU9D0FVb97KT5FhaXV6eeGVNkXLHWR+nX0qo6TwtZadrjRXaRyQ3EIkt5bkhtsicnUlvCSeZ5/2fWtTtL5Zwy27wFV5fZuGIz05IcL51KVlJz0K6b9Ctraa1dk95NbafGT92Fe9mx/ebwg+4/SunqfZn3kDSW97dPex5aKaSdj4gc7Cowqg8x08/OrmmklgpldmZevpj05fSujqXFNjp24SzxxsxzsB3SE4wMIuW/lVmopcmGPJmnJNwqPm9/wAvqZtovbHqLDD21tK6v3JiEpS4kl5A7Uyeh5nw469MVdbQ6zd4ZzbaemQdoXv5seYJJCA/Suz2f2SMt1cCIp8RdzSR749smzwqCdw3DcVLYOPvVb8VQ6iH0bh3uDvee4nkIwXlkJGPaNcRr9Fz71I/BJ+UfpX3pSyrinyj4/CJ+UD5cv8ApXBgP5jj6f5V96VNshwiUXtdG2yglYboobuCSdcZBiyQdw8wCyn6Col+0eB+Vvb3V2gyN0MP2eOmAWIyOo5eld3tX1AK+nwSj+j3Fzic5AUhQCiNn8JY5PsprscSC6itf6AsW+PpGy4VkAPhQAgA9MfLFZyOzDdMyLtMvLOZFZLSa0u92SHiEYePByTg7Sc45jn61qeu3w/Z8V71aAQ3SnGMjClwBg43IzjHv7VmvFWq319Y27XHw3czSMMxowkilTI7t933TyPT061YuBbiTVNPt7FQQIXC3rsDgQI+VjB6FpMBceQDZ8sxe9GjjUHN8Pb8f4zbAa6et3/w9tNNy+yjd+ZwPCpPM/Su5VQ7U5GOmmFDhrqWK3HriRwGx6+Hdy9M1ocRz2Uae0WkQF/9pPunkJ6lpGLZPvginGs09kRfWyGYIAl1CM5khBJDp6SR5bn5qxznAxabW2EaKijCooVR6AAAfyFUPiPV9X0+eSZYo760JyEjG2aJfoCW+eG+lAZ3rnCsuoR3Gq2mZ4pp5N0BU7+7Xwh189wwfD1xjGeg+PB3and2KhFxd268hE5xNEB5K2DyHocjy5VsXZrMJdNjmCd338k023PTfM7fXkRXX4n7KbG/Yu8Zilb/ANWE7Wz6kfdY+5Gao473E6oZ1p0ZFa7dmvR/oV+bt8tBbs/cXKygHCMgxu8ssGxtz59ceVVO94i1ZriCWGSaaZUSeaFSq26JJ92Hu/xEgEliSf51YNS7AkMDiO8nZ9p2CTZsLYO0NgZxnlWbavq99bTyg7rWVYIUuFJVtxRSFI67cq2cD1NSnS+0Yzhrklgt7d/2LPc9q18dt73hjV5SsNmFDI8K47xmfAOc+Hfjl5CrTN2+wFD3VndNJjwh9ipn3YMSB9Kpdn2TaqzW0W1YwseDNuUokbHfsYfeMisz8hy5jn51fdL7C4F/3m5muOfQYiQj0IBLf/Koeq9qNcawKFzcr8FVe/7Gca9xNf6zIIW+0JOUtYB4AQD4pD1OOfNjj5Va7fs/bS4bG6l2tdfHwd6yk4SJ90YiTywC4JPLpjyFaxovDtvZJstoUiU4zsGC2OhY9WPXmTVd7X7ctot0QSCgSQY9VkUj/P6UjGt3yRlzKS0wjpj4ePq+59uHz8Tqt7c9Y4ljtIz6shZ5seWN7KufVT9ax25aaWW0mMczwxPILkwffELBSQfRTs5k8q7Vjxna2llHZaWwvbrZiNEyQXPiaWVugGWZjz9q0ZASoDYJI8Q8s45/SrnOYXxvwZZHS/jrIdzsRHUpnbIpKgBgTyIODnyIOagdcs5ZY7kRylbaWCPU0gUARkkqJVHLK7WLgAYHIe1aTwTaRxvqFsmDbw3bJHG3PapVSykHqu4nGfQ1SOOODbu0jd45F+BjDx7F5yR28sodhtOA2GIxhugXpVE+x0ShaUkiYg4fgkt4rzWJNqhAILeRz3cUfLYv55JCACc5Pr05Rk2oi0voZ9LtntEciKSaeORbV1fGC69UAYDxe9dbhyO2s7yaW/u2n+GRTaLLuYyI6giSNGLA5BAAB9/Kry3FiGzlfUUS2imDiKJ2zLJDtH3l67jnoOmRn1pbLKKcaJr/APBri4BN/qE0g55it/sIceh2+NvqRU3ovCFnZ/7vbxRn8wUFz83OW/nWP8NXlxrlvEl07RWNnEFmO8g3EgU83b0VQCc9PcnlpnZd3v7NXvZGlXfJ3Ej53vAGIjZs8+YGR7Yq1nO4tKy30pSpKilKUApSlAQPGfCcep2b28nLPNHxko4+6w/UgjzBIqlcCcQyh5NPvT/S7XluPSWPltdT1bkRn1GD61qVZf2z26hrOS3VjqPe4thGAWZAMuH9UGR+uOhNQ1ZpjnpdnF/wfJMmoodipO6S2wB5rKqDLnl4dzBeX94+dRHYprZiu57V/CJx30akdJV8Mq/PAHL+wamNO7TLV7JJ5GCyHwGBecplHIoiDmcnofQ9aouv6dewTrevCbTvpe9t8HJjfrslx91nHMjzyw9RWDuL1eB6eJRzReC93vH1X149j0TVN4nkMusaZAOfdme5kHoFj2I2f7zsMedSHA/GCana94BtlTwzxnqj4/mp6g+nyNQ+hy/EcR30gxttbeG3z/bZjIcenQiuhbnktOLpl7FR/EF53NpcS8/s4ZH5dfCjNy9+VSAqB48Lfsu7CY3NA6DPTLDb/wCVCD9cEWPc6ZZx/lt48888ygJ5/Mmpw1+I1wAB5DHtXyvr1IY2kkYIiAszMeQA6k0BHcWcRJp9pJO/PaMIvm8h5Kg+Z/lmsX7PdCfUdT3zFnEL/EXL+TzZyifLdzwPJcdK6/HfHEuqXKLErd2G22kRHjkkbw96w8vYHoCfU1sfZ9wgNMsViODKx3zsM4aQ9evkBhR8s+dZfflfZfM9D/GwtP78/wAo/V/L1LKBX6pilanniq/x/bl9JvVHIm2lP6IT/wBqsFR+vW4ktJ0b7rwyKcehRgf5GgOpwdBGun2xiVVVoYm8AAByi8+XUn1qZIqD4D//AFVl/wC1h/8ArWpq4mVFLMQqqCWJOAAOZJPkAKAyjizTpNJ1lL9Dm2vXSG5XJ8DnAD/LlkH+8PMZn+Ngv7Mu952r3EmSfXb4R9WwPrVN4tW51mD9oBS1hbyZS1BbfPEjEPMcdCRnC+gP1vUclvqVoCNs0EwBwehwwOCPIgjmPmKzls7OvA7i4mf8H607WNqRpUtyYYwqzkRZyCfuFvFgcgDnyqyaRo3xc093f2oQnbHFHPsfu4kGS3PKgsxJJ9BVpdkhjGSsaKABnCqo6AegHtUNZ41eXavisYjmViCBcyD7saH8US9WPRuS9M1HJeVQW7Otpth+1CI4lWPS4yNxVdvxTA52RgAbYQR4m6t0HLNaOigDA5CuIogqhVAAAAAAwAB0AHkK/daJUccpOTsUpSpKilKUApSlAKxSPSL+/wCIb3F0lq8AVAQu6QW55r3O4ADP4m5c2862o1mnHQ/Z+tWOojAjmPwlz8mztc/L/wABQFh4X7N7SwcyqhluGJLTy4aQseZI5YTJz90edTWuaJFeQPDMu5HHP1B8mU+TA8wakBShKdM843aXejX5VW7uZf8AZt1iuYsnGR0PoR1BzirZ2Q8ZRG5vBdOsV3d3G8K2QrLt8KoTy5EsAM5PLrWn6/w7BfQNDcIHQ9PJlPkynqpHqKwaHszurm1E0IjuoS8iou8LMFSR0ByQFbIUHkfOsdMsf3d0elLNi6pf3Xpn49n6+fmejAaqvabdd3pcvMgs8KDHq00Y/wA6xOXVdTsU7szX9siZ5OhKqM+TEEY+pFRt5xfcXSiGa+uJ1ZlwgAyWDArjAznOMY86t8ReD9jFdFJvaUa8dS/6eh+JeOrPT+U8oD+USeKU56YQc8e5wKxTjTjmbUXXepWLcO4tl5sz+TPj778+nQehr8aTwBqF0+Y7Vod7HdNdEhs+ZIOXPT0rXOB+zGDTSJWJnuSMNK/4eXMRj8A/nVGpT24X5nRF9P0m6eufb/Vee/PyInsv7NmtSLy653LphExygU89vP8AHjkT5cx5k1pIoK5rZJJUjzZzlkk5SdtilKVJQV+JEBGCMg8iPIiv3X5ZsUBWuzSQto9mScnuQPoCQB9AAKiuOJGv7qLS4nKow72+Zc5W3BGI8joZDy+Qrudld0G0S1boFRgf+F2BP8q+XZmnfxT37Dx3szMDjH2KEpEuPIbQT8yaAttpZrDGscahURQqKOgUDAA+grN+IOF7rSWkudLQSwPkzWeDhWwftIcHI54yg9PPoun0oSm1wYja8IRa7YSS/HtcXu3eIw22KB+vdiIjIX8O4/OtL7Pde+M06GTAV1HdyoBjZKnhZdv4emce9VvtG4btFZZYUdNRlJW1+Gbu5HkHMlvwlADlmI6cs8xVr4P4dNlbbHcyzSMZJ5D1klbG5vlyAHsKBuydpSlCBSlKAUpSgFKUoBVT7U9MSfRrtXBOyJpFx5OniU/qKUoDz7B2yaoiKq3JwoCjKITgDAySuT0r6fvq1b+s/wCHH/ppSgH76tV/rP8Ahx/6a6Wj9qOo2cKwwz7Y1JKjYhxkknmVz1JpSgO7++rVf6z/AIcf+muvddreoy7O8mDiORJFVo0271OVJGPI86UoCV/f3qn54f4S0/f5qn54f4S0pQD9/mqfnh/hLT9/mqfnh/hLSlAP3+ap+eH+EtP3+ap+eH+EtKUA/f5qn54f4S1we3vVPzw/wlrmlAQ1j2oX0NibJHQQlXT7gLbXJ3Dcf7x/WudJ7VdRtYEhhn2RxjCLsQ4GSepXPnSlAdv99Wrf1n/Dj/00/fVq39Z/w4/9NKUBs3Y+xvLY6hcMZbqQmPewXwRryCIABsBJJOOpPOtDApSgOaUpQClKUApSlAKUp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2053" name="AutoShape 6" descr="data:image/jpeg;base64,/9j/4AAQSkZJRgABAQAAAQABAAD/2wCEAAkGBhQQDxQUExQVFBUUFhgYFRgWFxodFxgXHxgYHBwYGRweHCcfGB4jHxgYIC8hIycpLC8sHR8xNTAqNSgrLSkBCQoKDgwOGA8PGiwlHiQqLCoqNDQ1LCksLC01LCwuKTAsLywsLCwsLCwvKSwtLCwsLSwpLCwsLSksLCksLCwsLP/AABEIALQA8AMBIgACEQEDEQH/xAAcAAEAAwADAQEAAAAAAAAAAAAABQYHAQQIAwL/xABFEAACAQMCAwYDBQQHBwQDAAABAgMABBEFEgYhMQcTIkFRYRRxgSMyQlKRFReToSRUYnKj0dIzNIKSscHCQ3SisxY1Y//EABkBAQADAQEAAAAAAAAAAAAAAAABAgMEBf/EADERAAICAQMCBAMHBQEAAAAAAAABAhEDEiExBEFRYXGRE7HRIjKBocHh8AUjNFLxFP/aAAwDAQACEQMRAD8A3GlKUApSlAKUpQClK69/erDE8jnCxozsfRVBJ/kKApXE8Tatffs9WZba3CyXzKSC5YfZ24I6ZGXb2x9a7xt2e/soDUNJZrdoQO/QFmRouWW2nO7GMsp69Rgjnc+zK0ZdOSaTnLds1zKfVpOY+gTaMe1We5gWRGRgGVgVYHmCCMEEeeRQEPwbxMuoWizABXB2SqDkLIAMgHzU5DA+YIqdrIeyO5Ntf3NkcnCsASerQSmPpnkTG0RI/sitdFCEc0pShIpSlAKUpQClKUApSlAKUpQClKUApSlAKUpQClKUApSlAKUpQCq12kSFdHvSDg/DydPcYP8AKrLVV7UY92i3oBx9ix5exBx9cY+tATlnF3FsijxmONVGB94qoHLrjOKonZTxBJcz3KtO86mOGY7/AP0ppO87yJfyqNoG09MVfNIuDJbwu33njRjj1Kgn5da+tvYRxFzGiIZG3uVUDcx6s2Op5DmaEGJScRR6bxJLJJ4YDczo7AZ2mSG3O4+eNygnHvW4xShlDKQwIBBByCDzBB8wa87cbWElzqMoiVd73lwwEmNu2KOKM7h6M2R/lXf4E4/ubFltI4TOrMVW2kfZLA+Nxw5U7oTzIJHLHl5xqTddx2vsb9Ss6tO2aFso9tci5RiskMaCTYR578hSOnp16V0tV7dorZtstnOpOcDvIt2PUgMSPrUaldXuWp1ZqVKjdH1yO5ijdGXMkavs3qWUFQcHaT0zipEVYg5pSlAKUpQClKUApSlAKUpQClKUApSlAKUpQClKUApSlAK6Gu6WLq1mgPSaN0PtuUjP0zmu/XyublY0Z3IVUUsxPQKBkk/IA0BW+zbUjNpcAblJAvcTLnmskXgIbzzyB+tSvE2vJY2c1xIeUSFsZxub8Kj3JwKxuPiK8OoPe2Iit4rkAmCeTPfcuUrIp8LHkfCfLz519Ndt7rUpEfUZYkhi5iCEsI2bJ8TliefPHXp0xXNPqsULtmscM5cIiuFZJTbyXki7n7t+7GcFxvaWRzjoXcny8hXX4g1JZbe2vI1MExmRY5DgnBznJBwy9euPMcqkdV1nTHwkzQvtGAACcAdACv8A2qv8V6tBJbxQ28cmyMsSvdMAPA4UjPu2a8/FryZlkcWnfoq8Dpnpjj02uC28IREWiyyEmSfM0rHqS3+SgVF6hb2skhf9nyz7zlpAhAPuAWBP6c6l+GNaint4gjoWWNAyg81IUZGOvlX14kUG2bdcG2HTvB78gD54Ptg+9cOuSzvVdt+a+R0aU8arsQNvpthKrvDDIksPNkj7xJ1PsCevXHyqf7OO2Im6FndOzox2wTyALIG5AJLzwfMbuucZ68onQJks0RCIykjBVuIuayN5CXmSrH5kemK6/G2l2+6OTwpcFsxMw+zdlw2yX8PPpz69Old+DO8eTQ7afHc58mNSjqVWuT0PmuagOCOKF1GyjnA2tzSVD+CVeTL+vMexFT9ewcIpSlAKUpQClKUApSlAKUpQClKUApSlAKUpQClKUAqM4h0JL22eCRnRJMB+7IDFcglMkHAbGD54NSdRuvcQwWMBmuH7uMHGcEkk9FUDmSfQUBinG1nbW2ppDY2as1jbtIwQdXI3bpWJOFjQbsnnlgPMVGaf3FwEkupJb+eRQ62tuGaOPPQMF5Agddx5Z+tXbXeM9MXTb97Nh8Td5RlIKzvJJlRkON20AnGOQ6cs1aOHtFSztooUVV2IoYgAbmAGWOOpJzzNZuMVLVW5rCDyLTdIo8Gj6kVzbWVlZqcYD4MmMn720Y+hFduC01pB40spfYO6sfYH7o+oqW431oxd1AsM0/fCVpEtx9oYkTmOXMBmZVJHPGcehmdB1eK6t0lhzsIxtIwUI5FGHkVIxU/ElyX/APLhb0mX6tcwsx/aWmy2pUj+kRglQc4z3iAefTOabJY4t9u66naciynDToP+j+uCufbzq3do3E0VvbMNzGVGVgqqWUHGQs+PDsdcrhuu7IHLNfi64FilC3Vgxs5pFVxsH2UgIDASR8hgg+WP+1VmoZFU0V+DLG38KX4FRh0Cwv4i0IKZxvEbFCGGfvp0yD6ipHX9KiuYBau47wruiyfFlRjf7+/zNRM3etdc4haakoyUOO5vV88HOMnHI59evl1NSuZ7o2UhT4Z5bvu4HxuK+MRukmceINg45Aj5GvMydHlWRaZXHt5M3h1EXFqSp9zROwrSBBazEPJuMgSaJ9uI5kHNlI5kOrIefoOZrT6zbszlZdQ1CJ02SItv3owcGQd6uV581KhSD6GtJr1YNuKcuTkkknsKUpVyopSlAKUpQClKUApSlAKUpQClKUApSlAKUpQCsu7YtR7m60stE06CWZhEpALzBYxEceeCx+VagTXn/tD1qG416SK9BFvEncxOGI7t9ocycupJbHQ9F9KDdbo7808t3f2KXtjFFMZ+8WWNgcxRqWKE53Bge7PPOeeAK0PXIna3kEcohfAKSHG0MCCA2fwk4U+xrPeGLtriTSJnJLKbiPJ/GBGQH58+YjH6mrjxPrkaf0YwPdyTIT3CKCCmT4nLEKq5XHP0rOap0jq6eblBylyZxf8AHFw+rpJbCRbhIIojAi7xJJ3oMkLnPgTP41z+H6aPo0HdanqUSjEXewyj0EkkWZAP+VW+bVUrPs7ufjhdQFNL8IBSFzI5z1BBAReXLHMZAODWgaXpi26FQzOzHdJI5zJI56s58zyA5YAAAAAo2qotCEteplK4O1qSfU7y0kKS29y10Z12HMJQ92u5zyIdFXGeQ8sY5y3BGrZsbGMHvHaM7jkeGNCyhz69EUeua4veG71fiIrS6jht7lndg0ZaVHceMI2QAGO48zkZOK+nBHCL6bH3WYGXHiZI3WV2zyLsZCMDJGAKSaoY4SjJkjxNwxFfw7JBh15xSL9+J/JlI58jjl54+WKJwdqTPatZyWkt7cWt8828MscSSLJu3d6fMtu8O3JBPQdNSrP9Y1WWS6uIrWWOyt7XxXEyom55mBY+W3A5bieZPrywhfCGdQX2pFx4Q4yS7uriCS2Nrdx7S6EqxkjHJXDhRvAzj2yPWrfWNcOcQi7m0y4LRm5S5ktZimPGhjkJIx1U4Vh5cz71soq6OWSSexzSlKkqKUpQClKUApSlAKUpQClKUB+GkA5kgAdc0jkDDIwR5EdDXn7tC4r/AGlcuVLNbQFkiRT4ZCD4pSM4bPMDPkPc13ezXj6PTcwyl/hpfHHtBbumz4zjqqbfEcdME+ZrFZoueg9Of9MzQ6ZdQ6rmu9cWbvSvxG4YAg5B5gjzHrX7rY8wUpSgPy1eUtc0+S/vZe7PikkuZlDef2hwufI4AHpyr1ca8xaIw/aEP9+5H8zyqYJSywi+Gy8m4dL1GSPMYWvdEzwre2i3ViY55xIsxja1nOFhDo4Ypy6bsAZbODg1oGoXHwN5LcyBzBNHGrsqlu5aPcMsBzCMr5yOhBz1zWX8RmVs38EaCGynjUybRullyM88c1XkOfLxfptttcJPCrjDJKgYehVhnn8wcVGeChNpO0W6HK82FScdL5ohR2haft3fFw4xn73P9MZz7V1o+IDqeEsy625yJrkqy8s42QZ6sfN+ij3xj68GaVHbwy220E28zqCwyTGx7yM5I6bWx9DUtpOmC3MwXAR5WkUDy3BdwxjA8W48s9ax2O1anVnfVcDHpUfDdFr2VA3hjhiJTlyd2lO7/lUCpGq5wkxme7uvwzzYhOOZiiXu1PuCwcj5+9Qiz2aRY6xbiW6itEurafcrPficqyN9tbtIpJQ9GGAR1/DitN411z4LT55wcMqEIf8A+jeFT9CQaoGt3F5crDY3kNurSQiQXONzyReHPdZX7OQ4G709Ola4YylKo9zi62eOMLm6S3I7gvX2n4htpY7ePa7SKpjTDd1tZdz+4ABJ6+XtXopTXn/sOsR+0ULZDRxXH671Xn+pr0CKJt8lcuNY2lHhpP3RzSlKsZClKUApSlAKUpQClKUApSlAeVLa1eFGhICyws0bhvJgSD9POvtoVxFFODI6hLaCUtkjxsyFVjAPUkn06VvOu9mNhe3HfzQ5kONxV2UPj84Ujdy5Z9KqlzfaPCzC1003kkW5PsrfcmRyIMjjaT5E+I1zQwaZuV+Z7fU/1WWfpY4NO6Si35Ly86R3eyDjY3VulpMAssMK7GByJIgAufZl5Aj3BHnjSRXnbQ4bjTdWsZGg7qG5uCIkL5aOOQ7TE/uocHBHkK9Eg1vFutzy86xqS+HdUuez7nNKUqxgcGvM19pMs+sdxG3dStfXCBj+EM7sWHvtOR74r0jqF8kETyysEjjUs7HoFHU150tdUJ1eG6lTu1mvIrlB5iKRiqsfTkMms52nFrxOvpqcckX3i/0f6GwcT8IRpoE9nCp2xwMUHViyePPuzFT9TUJ2a3gFqbXfua2I2nGN8Eg7yGQZ8ipx7EGrNx1qDotpFGzK1zeRRnbjnHzaQH2KKQfnVEtLaS1tVu41LyaY81ndpggzWqPlWHlujQq48sZq0laMMU9LLVrFtJFKtzApdgAk0QIzJEMkFMkDvEJOOfMFh5ivknH1gRzuo0PmshKOp9GVgCD86mbO6WWNZEYMjqGVh0KkZBr43mkQTHMsMUpHQyRoxHT8wOOlZep379iuNxONTJgsS5QnbPc7SERPxLETgtIwOB6Zz6VabS1WKNY0UKiKFUDyAGAK/cUQUBVAUDoAMAD2A5Cujr+uR2Vs88udqDoOrE8gq+pJNOeBxuygdrdybt0sYm5x7ZZjzOC7rFEmB1JMmcf3auXGWgJqOmJJZHdLaktasM5JQ7Gj59Q2zHPqQKhNH4fdDZd//vWo3gurlT1WKBGkSPryCMYh8zipfTdY+CsdXG7DWlxcsoOBjvB3sfTyLSYFbR+zwedkfxG7KZ2EeK9dmHj+HdvkWmXNboKwvsK1VI72WBs7pII9hPTcpdimfUhicf2TW6VWHFnR1dLJS7JL2SRzSlKucopSlAKVxmmaA5pXGaZoDmlcZr8POo6kChDaXJ9KV8Bc56Bj9OX8657/ANQR8+lTRX4kSA7SNTe20i7ljOHWIhT6FiFyPcbsj3qn33FltYaUrWrwN3ccYjjMi557RllU7sjO5uWc5qc7YLvu9M8as0DzRLdFfvCDdltvuSFH1rNZ9Q0V48PptxDFgYn7oqMeRDBs8xzyetUkdOJ1dURnaOL23vEkuLhJJooopoTEpWOPLk+EMOZynU9eWemK0vgGC8juYhPeTXLNbtLOrYMUe4r3QXlncT3nzCtywBnG+L7WGIB7W7N3DIvdgO5MsODuCEHnt+9jAA6+xO28D37pcRiZShu7OBgrcts0IKyJjrkqytj0U1Cuy+TS4qua39/oaFSuKGrnMUTtPm+INppq5zezDvcHmLeMhpDy6ZwB6daqnbdw2EFtNEoVe7+H8IxsK+OHB8vxr+n0s3C0RvNdv7wnMduBZw+fMYaUj0weX1PpVi404dF/YywZAcjdEx/DIvND7DIwfYmqyVo1w5PhzUnx/LKpZcSLql1o7DGQk9xKMHwyIndY9hvZ+voK79rL8Jr88LEd3qMKyxg9O+jGyRcerLg/QVmHZXqUdhq5NwO775XgO44EUwcEo3kASuM+Wa1ftK0CW4t4p7QZu7SVZYMfi5gOnUZBHMjPPFIu1YzYnjm4+3muxUtQ1+LRtRe3ibvLTaZJY0UsbEkjzAx3bFwdvUZ+Wb3a3SyoskbBkcBlYdCD0INccFcIiyt27wiS4nO+6lPMySHqOf4RkgDp1OBnFRGq8Ez2ZaXSmRQSS9pLnuGPrEesLe33TnyxUSjfBfFm07Ml7u7SGNpJGVEUZZmOFA9zVAtdUkvNXtZLqCSLTyxFoZFwks+CI3kB5jdz2Aj061Z9P4GmvJln1MoVQgw2kRJhQ8julJ/2r5/4Rjz6Cx8Y6P8AF6fPCM7mjJj29RIviQr6EMoxSMaIy5dWy4Iq2zPr0rfgs7VYhz5d7MwdvPrsRR9R7VnPanqPw93qFsMqdQWzcEA7cIXEhPzwvP2x8r9wJMbXSjd3zbJJi1xcs67COiqCPXaqgDGefSsc4l1mTXNSVok2NPtt7ZSeYjySZH9OrE49xz60k6QwQ1St8Ld+n78Ggdl/DJk0uS4XAmln76BiOndeFAeXRvGpx5Oa1HTL9Z4UlX7rqDg9R6qfQg5BHkQahdMcWk9tp8SgxpaMxb8Q2NGi5A5DcWY58yD71xo92IL+4tGPJgLqH+4xIlUeXhkG75SVZKlRnObnJyffcstcZqKuuKrWKGSVp4jHCAZCrhtuTgZC5IyeVQvGPE+dIaazkBNx3cUEino0rqgI9CNx+RHtUlCb1fii1sxm4nii5Zw7gMfkvU9D0FVb97KT5FhaXV6eeGVNkXLHWR+nX0qo6TwtZadrjRXaRyQ3EIkt5bkhtsicnUlvCSeZ5/2fWtTtL5Zwy27wFV5fZuGIz05IcL51KVlJz0K6b9Ctraa1dk95NbafGT92Fe9mx/ebwg+4/SunqfZn3kDSW97dPex5aKaSdj4gc7Cowqg8x08/OrmmklgpldmZevpj05fSujqXFNjp24SzxxsxzsB3SE4wMIuW/lVmopcmGPJmnJNwqPm9/wAvqZtovbHqLDD21tK6v3JiEpS4kl5A7Uyeh5nw469MVdbQ6zd4ZzbaemQdoXv5seYJJCA/Suz2f2SMt1cCIp8RdzSR749smzwqCdw3DcVLYOPvVb8VQ6iH0bh3uDvee4nkIwXlkJGPaNcRr9Fz71I/BJ+UfpX3pSyrinyj4/CJ+UD5cv8ApXBgP5jj6f5V96VNshwiUXtdG2yglYboobuCSdcZBiyQdw8wCyn6Col+0eB+Vvb3V2gyN0MP2eOmAWIyOo5eld3tX1AK+nwSj+j3Fzic5AUhQCiNn8JY5PsprscSC6itf6AsW+PpGy4VkAPhQAgA9MfLFZyOzDdMyLtMvLOZFZLSa0u92SHiEYePByTg7Sc45jn61qeu3w/Z8V71aAQ3SnGMjClwBg43IzjHv7VmvFWq319Y27XHw3czSMMxowkilTI7t933TyPT061YuBbiTVNPt7FQQIXC3rsDgQI+VjB6FpMBceQDZ8sxe9GjjUHN8Pb8f4zbAa6et3/w9tNNy+yjd+ZwPCpPM/Su5VQ7U5GOmmFDhrqWK3HriRwGx6+Hdy9M1ocRz2Uae0WkQF/9pPunkJ6lpGLZPvginGs09kRfWyGYIAl1CM5khBJDp6SR5bn5qxznAxabW2EaKijCooVR6AAAfyFUPiPV9X0+eSZYo760JyEjG2aJfoCW+eG+lAZ3rnCsuoR3Gq2mZ4pp5N0BU7+7Xwh189wwfD1xjGeg+PB3and2KhFxd268hE5xNEB5K2DyHocjy5VsXZrMJdNjmCd338k023PTfM7fXkRXX4n7KbG/Yu8Zilb/ANWE7Wz6kfdY+5Gao473E6oZ1p0ZFa7dmvR/oV+bt8tBbs/cXKygHCMgxu8ssGxtz59ceVVO94i1ZriCWGSaaZUSeaFSq26JJ92Hu/xEgEliSf51YNS7AkMDiO8nZ9p2CTZsLYO0NgZxnlWbavq99bTyg7rWVYIUuFJVtxRSFI67cq2cD1NSnS+0Yzhrklgt7d/2LPc9q18dt73hjV5SsNmFDI8K47xmfAOc+Hfjl5CrTN2+wFD3VndNJjwh9ipn3YMSB9Kpdn2TaqzW0W1YwseDNuUokbHfsYfeMisz8hy5jn51fdL7C4F/3m5muOfQYiQj0IBLf/Koeq9qNcawKFzcr8FVe/7Gca9xNf6zIIW+0JOUtYB4AQD4pD1OOfNjj5Va7fs/bS4bG6l2tdfHwd6yk4SJ90YiTywC4JPLpjyFaxovDtvZJstoUiU4zsGC2OhY9WPXmTVd7X7ctot0QSCgSQY9VkUj/P6UjGt3yRlzKS0wjpj4ePq+59uHz8Tqt7c9Y4ljtIz6shZ5seWN7KufVT9ax25aaWW0mMczwxPILkwffELBSQfRTs5k8q7Vjxna2llHZaWwvbrZiNEyQXPiaWVugGWZjz9q0ZASoDYJI8Q8s45/SrnOYXxvwZZHS/jrIdzsRHUpnbIpKgBgTyIODnyIOagdcs5ZY7kRylbaWCPU0gUARkkqJVHLK7WLgAYHIe1aTwTaRxvqFsmDbw3bJHG3PapVSykHqu4nGfQ1SOOODbu0jd45F+BjDx7F5yR28sodhtOA2GIxhugXpVE+x0ShaUkiYg4fgkt4rzWJNqhAILeRz3cUfLYv55JCACc5Pr05Rk2oi0voZ9LtntEciKSaeORbV1fGC69UAYDxe9dbhyO2s7yaW/u2n+GRTaLLuYyI6giSNGLA5BAAB9/Kry3FiGzlfUUS2imDiKJ2zLJDtH3l67jnoOmRn1pbLKKcaJr/APBri4BN/qE0g55it/sIceh2+NvqRU3ovCFnZ/7vbxRn8wUFz83OW/nWP8NXlxrlvEl07RWNnEFmO8g3EgU83b0VQCc9PcnlpnZd3v7NXvZGlXfJ3Ej53vAGIjZs8+YGR7Yq1nO4tKy30pSpKilKUApSlAQPGfCcep2b28nLPNHxko4+6w/UgjzBIqlcCcQyh5NPvT/S7XluPSWPltdT1bkRn1GD61qVZf2z26hrOS3VjqPe4thGAWZAMuH9UGR+uOhNQ1ZpjnpdnF/wfJMmoodipO6S2wB5rKqDLnl4dzBeX94+dRHYprZiu57V/CJx30akdJV8Mq/PAHL+wamNO7TLV7JJ5GCyHwGBecplHIoiDmcnofQ9aouv6dewTrevCbTvpe9t8HJjfrslx91nHMjzyw9RWDuL1eB6eJRzReC93vH1X149j0TVN4nkMusaZAOfdme5kHoFj2I2f7zsMedSHA/GCana94BtlTwzxnqj4/mp6g+nyNQ+hy/EcR30gxttbeG3z/bZjIcenQiuhbnktOLpl7FR/EF53NpcS8/s4ZH5dfCjNy9+VSAqB48Lfsu7CY3NA6DPTLDb/wCVCD9cEWPc6ZZx/lt48888ygJ5/Mmpw1+I1wAB5DHtXyvr1IY2kkYIiAszMeQA6k0BHcWcRJp9pJO/PaMIvm8h5Kg+Z/lmsX7PdCfUdT3zFnEL/EXL+TzZyifLdzwPJcdK6/HfHEuqXKLErd2G22kRHjkkbw96w8vYHoCfU1sfZ9wgNMsViODKx3zsM4aQ9evkBhR8s+dZfflfZfM9D/GwtP78/wAo/V/L1LKBX6pilanniq/x/bl9JvVHIm2lP6IT/wBqsFR+vW4ktJ0b7rwyKcehRgf5GgOpwdBGun2xiVVVoYm8AAByi8+XUn1qZIqD4D//AFVl/wC1h/8ArWpq4mVFLMQqqCWJOAAOZJPkAKAyjizTpNJ1lL9Dm2vXSG5XJ8DnAD/LlkH+8PMZn+Ngv7Mu952r3EmSfXb4R9WwPrVN4tW51mD9oBS1hbyZS1BbfPEjEPMcdCRnC+gP1vUclvqVoCNs0EwBwehwwOCPIgjmPmKzls7OvA7i4mf8H607WNqRpUtyYYwqzkRZyCfuFvFgcgDnyqyaRo3xc093f2oQnbHFHPsfu4kGS3PKgsxJJ9BVpdkhjGSsaKABnCqo6AegHtUNZ41eXavisYjmViCBcyD7saH8US9WPRuS9M1HJeVQW7Otpth+1CI4lWPS4yNxVdvxTA52RgAbYQR4m6t0HLNaOigDA5CuIogqhVAAAAAAwAB0AHkK/daJUccpOTsUpSpKilKUApSlAKxSPSL+/wCIb3F0lq8AVAQu6QW55r3O4ADP4m5c2862o1mnHQ/Z+tWOojAjmPwlz8mztc/L/wABQFh4X7N7SwcyqhluGJLTy4aQseZI5YTJz90edTWuaJFeQPDMu5HHP1B8mU+TA8wakBShKdM843aXejX5VW7uZf8AZt1iuYsnGR0PoR1BzirZ2Q8ZRG5vBdOsV3d3G8K2QrLt8KoTy5EsAM5PLrWn6/w7BfQNDcIHQ9PJlPkynqpHqKwaHszurm1E0IjuoS8iou8LMFSR0ByQFbIUHkfOsdMsf3d0elLNi6pf3Xpn49n6+fmejAaqvabdd3pcvMgs8KDHq00Y/wA6xOXVdTsU7szX9siZ5OhKqM+TEEY+pFRt5xfcXSiGa+uJ1ZlwgAyWDArjAznOMY86t8ReD9jFdFJvaUa8dS/6eh+JeOrPT+U8oD+USeKU56YQc8e5wKxTjTjmbUXXepWLcO4tl5sz+TPj778+nQehr8aTwBqF0+Y7Vod7HdNdEhs+ZIOXPT0rXOB+zGDTSJWJnuSMNK/4eXMRj8A/nVGpT24X5nRF9P0m6eufb/Vee/PyInsv7NmtSLy653LphExygU89vP8AHjkT5cx5k1pIoK5rZJJUjzZzlkk5SdtilKVJQV+JEBGCMg8iPIiv3X5ZsUBWuzSQto9mScnuQPoCQB9AAKiuOJGv7qLS4nKow72+Zc5W3BGI8joZDy+Qrudld0G0S1boFRgf+F2BP8q+XZmnfxT37Dx3szMDjH2KEpEuPIbQT8yaAttpZrDGscahURQqKOgUDAA+grN+IOF7rSWkudLQSwPkzWeDhWwftIcHI54yg9PPoun0oSm1wYja8IRa7YSS/HtcXu3eIw22KB+vdiIjIX8O4/OtL7Pde+M06GTAV1HdyoBjZKnhZdv4emce9VvtG4btFZZYUdNRlJW1+Gbu5HkHMlvwlADlmI6cs8xVr4P4dNlbbHcyzSMZJ5D1klbG5vlyAHsKBuydpSlCBSlKAUpSgFKUoBVT7U9MSfRrtXBOyJpFx5OniU/qKUoDz7B2yaoiKq3JwoCjKITgDAySuT0r6fvq1b+s/wCHH/ppSgH76tV/rP8Ahx/6a6Wj9qOo2cKwwz7Y1JKjYhxkknmVz1JpSgO7++rVf6z/AIcf+muvddreoy7O8mDiORJFVo0271OVJGPI86UoCV/f3qn54f4S0/f5qn54f4S0pQD9/mqfnh/hLT9/mqfnh/hLSlAP3+ap+eH+EtP3+ap+eH+EtKUA/f5qn54f4S1we3vVPzw/wlrmlAQ1j2oX0NibJHQQlXT7gLbXJ3Dcf7x/WudJ7VdRtYEhhn2RxjCLsQ4GSepXPnSlAdv99Wrf1n/Dj/00/fVq39Z/w4/9NKUBs3Y+xvLY6hcMZbqQmPewXwRryCIABsBJJOOpPOtDApSgOaUpQClKUApSlAKUp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2054" name="AutoShape 8" descr="data:image/jpeg;base64,/9j/4AAQSkZJRgABAQAAAQABAAD/2wCEAAkGBhQQDxQUExQVFBUUFhgYFRgWFxodFxgXHxgYHBwYGRweHCcfGB4jHxgYIC8hIycpLC8sHR8xNTAqNSgrLSkBCQoKDgwOGA8PGiwlHiQqLCoqNDQ1LCksLC01LCwuKTAsLywsLCwsLCwvKSwtLCwsLSwpLCwsLSksLCksLCwsLP/AABEIALQA8AMBIgACEQEDEQH/xAAcAAEAAwADAQEAAAAAAAAAAAAABQYHAQQIAwL/xABFEAACAQMCAwYDBQQHBwQDAAABAgMABBEFEgYhMQcTIkFRYRRxgSMyQlKRFReToSRUYnKj0dIzNIKSscHCQ3SisxY1Y//EABkBAQADAQEAAAAAAAAAAAAAAAABAgMEBf/EADERAAICAQMCBAMHBQEAAAAAAAABAhEDEiExBEFRYXGRE7HRIjKBocHh8AUjNFLxFP/aAAwDAQACEQMRAD8A3GlKUApSlAKUpQClK69/erDE8jnCxozsfRVBJ/kKApXE8Tatffs9WZba3CyXzKSC5YfZ24I6ZGXb2x9a7xt2e/soDUNJZrdoQO/QFmRouWW2nO7GMsp69Rgjnc+zK0ZdOSaTnLds1zKfVpOY+gTaMe1We5gWRGRgGVgVYHmCCMEEeeRQEPwbxMuoWizABXB2SqDkLIAMgHzU5DA+YIqdrIeyO5Ntf3NkcnCsASerQSmPpnkTG0RI/sitdFCEc0pShIpSlAKUpQClKUApSlAKUpQClKUApSlAKUpQClKUApSlAKUpQCq12kSFdHvSDg/DydPcYP8AKrLVV7UY92i3oBx9ix5exBx9cY+tATlnF3FsijxmONVGB94qoHLrjOKonZTxBJcz3KtO86mOGY7/AP0ppO87yJfyqNoG09MVfNIuDJbwu33njRjj1Kgn5da+tvYRxFzGiIZG3uVUDcx6s2Op5DmaEGJScRR6bxJLJJ4YDczo7AZ2mSG3O4+eNygnHvW4xShlDKQwIBBByCDzBB8wa87cbWElzqMoiVd73lwwEmNu2KOKM7h6M2R/lXf4E4/ubFltI4TOrMVW2kfZLA+Nxw5U7oTzIJHLHl5xqTddx2vsb9Ss6tO2aFso9tci5RiskMaCTYR578hSOnp16V0tV7dorZtstnOpOcDvIt2PUgMSPrUaldXuWp1ZqVKjdH1yO5ijdGXMkavs3qWUFQcHaT0zipEVYg5pSlAKUpQClKUApSlAKUpQClKUApSlAKUpQClKUApSlAK6Gu6WLq1mgPSaN0PtuUjP0zmu/XyublY0Z3IVUUsxPQKBkk/IA0BW+zbUjNpcAblJAvcTLnmskXgIbzzyB+tSvE2vJY2c1xIeUSFsZxub8Kj3JwKxuPiK8OoPe2Iit4rkAmCeTPfcuUrIp8LHkfCfLz519Ndt7rUpEfUZYkhi5iCEsI2bJ8TliefPHXp0xXNPqsULtmscM5cIiuFZJTbyXki7n7t+7GcFxvaWRzjoXcny8hXX4g1JZbe2vI1MExmRY5DgnBznJBwy9euPMcqkdV1nTHwkzQvtGAACcAdACv8A2qv8V6tBJbxQ28cmyMsSvdMAPA4UjPu2a8/FryZlkcWnfoq8Dpnpjj02uC28IREWiyyEmSfM0rHqS3+SgVF6hb2skhf9nyz7zlpAhAPuAWBP6c6l+GNaint4gjoWWNAyg81IUZGOvlX14kUG2bdcG2HTvB78gD54Ptg+9cOuSzvVdt+a+R0aU8arsQNvpthKrvDDIksPNkj7xJ1PsCevXHyqf7OO2Im6FndOzox2wTyALIG5AJLzwfMbuucZ68onQJks0RCIykjBVuIuayN5CXmSrH5kemK6/G2l2+6OTwpcFsxMw+zdlw2yX8PPpz69Old+DO8eTQ7afHc58mNSjqVWuT0PmuagOCOKF1GyjnA2tzSVD+CVeTL+vMexFT9ewcIpSlAKUpQClKUApSlAKUpQClKUApSlAKUpQClKUAqM4h0JL22eCRnRJMB+7IDFcglMkHAbGD54NSdRuvcQwWMBmuH7uMHGcEkk9FUDmSfQUBinG1nbW2ppDY2as1jbtIwQdXI3bpWJOFjQbsnnlgPMVGaf3FwEkupJb+eRQ62tuGaOPPQMF5Agddx5Z+tXbXeM9MXTb97Nh8Td5RlIKzvJJlRkON20AnGOQ6cs1aOHtFSztooUVV2IoYgAbmAGWOOpJzzNZuMVLVW5rCDyLTdIo8Gj6kVzbWVlZqcYD4MmMn720Y+hFduC01pB40spfYO6sfYH7o+oqW431oxd1AsM0/fCVpEtx9oYkTmOXMBmZVJHPGcehmdB1eK6t0lhzsIxtIwUI5FGHkVIxU/ElyX/APLhb0mX6tcwsx/aWmy2pUj+kRglQc4z3iAefTOabJY4t9u66naciynDToP+j+uCufbzq3do3E0VvbMNzGVGVgqqWUHGQs+PDsdcrhuu7IHLNfi64FilC3Vgxs5pFVxsH2UgIDASR8hgg+WP+1VmoZFU0V+DLG38KX4FRh0Cwv4i0IKZxvEbFCGGfvp0yD6ipHX9KiuYBau47wruiyfFlRjf7+/zNRM3etdc4haakoyUOO5vV88HOMnHI59evl1NSuZ7o2UhT4Z5bvu4HxuK+MRukmceINg45Aj5GvMydHlWRaZXHt5M3h1EXFqSp9zROwrSBBazEPJuMgSaJ9uI5kHNlI5kOrIefoOZrT6zbszlZdQ1CJ02SItv3owcGQd6uV581KhSD6GtJr1YNuKcuTkkknsKUpVyopSlAKUpQClKUApSlAKUpQClKUApSlAKUpQCsu7YtR7m60stE06CWZhEpALzBYxEceeCx+VagTXn/tD1qG416SK9BFvEncxOGI7t9ocycupJbHQ9F9KDdbo7808t3f2KXtjFFMZ+8WWNgcxRqWKE53Bge7PPOeeAK0PXIna3kEcohfAKSHG0MCCA2fwk4U+xrPeGLtriTSJnJLKbiPJ/GBGQH58+YjH6mrjxPrkaf0YwPdyTIT3CKCCmT4nLEKq5XHP0rOap0jq6eblBylyZxf8AHFw+rpJbCRbhIIojAi7xJJ3oMkLnPgTP41z+H6aPo0HdanqUSjEXewyj0EkkWZAP+VW+bVUrPs7ufjhdQFNL8IBSFzI5z1BBAReXLHMZAODWgaXpi26FQzOzHdJI5zJI56s58zyA5YAAAAAo2qotCEteplK4O1qSfU7y0kKS29y10Z12HMJQ92u5zyIdFXGeQ8sY5y3BGrZsbGMHvHaM7jkeGNCyhz69EUeua4veG71fiIrS6jht7lndg0ZaVHceMI2QAGO48zkZOK+nBHCL6bH3WYGXHiZI3WV2zyLsZCMDJGAKSaoY4SjJkjxNwxFfw7JBh15xSL9+J/JlI58jjl54+WKJwdqTPatZyWkt7cWt8828MscSSLJu3d6fMtu8O3JBPQdNSrP9Y1WWS6uIrWWOyt7XxXEyom55mBY+W3A5bieZPrywhfCGdQX2pFx4Q4yS7uriCS2Nrdx7S6EqxkjHJXDhRvAzj2yPWrfWNcOcQi7m0y4LRm5S5ktZimPGhjkJIx1U4Vh5cz71soq6OWSSexzSlKkqKUpQClKUApSlAKUpQClKUB+GkA5kgAdc0jkDDIwR5EdDXn7tC4r/AGlcuVLNbQFkiRT4ZCD4pSM4bPMDPkPc13ezXj6PTcwyl/hpfHHtBbumz4zjqqbfEcdME+ZrFZoueg9Of9MzQ6ZdQ6rmu9cWbvSvxG4YAg5B5gjzHrX7rY8wUpSgPy1eUtc0+S/vZe7PikkuZlDef2hwufI4AHpyr1ca8xaIw/aEP9+5H8zyqYJSywi+Gy8m4dL1GSPMYWvdEzwre2i3ViY55xIsxja1nOFhDo4Ypy6bsAZbODg1oGoXHwN5LcyBzBNHGrsqlu5aPcMsBzCMr5yOhBz1zWX8RmVs38EaCGynjUybRullyM88c1XkOfLxfptttcJPCrjDJKgYehVhnn8wcVGeChNpO0W6HK82FScdL5ohR2haft3fFw4xn73P9MZz7V1o+IDqeEsy625yJrkqy8s42QZ6sfN+ij3xj68GaVHbwy220E28zqCwyTGx7yM5I6bWx9DUtpOmC3MwXAR5WkUDy3BdwxjA8W48s9ax2O1anVnfVcDHpUfDdFr2VA3hjhiJTlyd2lO7/lUCpGq5wkxme7uvwzzYhOOZiiXu1PuCwcj5+9Qiz2aRY6xbiW6itEurafcrPficqyN9tbtIpJQ9GGAR1/DitN411z4LT55wcMqEIf8A+jeFT9CQaoGt3F5crDY3kNurSQiQXONzyReHPdZX7OQ4G709Ola4YylKo9zi62eOMLm6S3I7gvX2n4htpY7ePa7SKpjTDd1tZdz+4ABJ6+XtXopTXn/sOsR+0ULZDRxXH671Xn+pr0CKJt8lcuNY2lHhpP3RzSlKsZClKUApSlAKUpQClKUApSlAeVLa1eFGhICyws0bhvJgSD9POvtoVxFFODI6hLaCUtkjxsyFVjAPUkn06VvOu9mNhe3HfzQ5kONxV2UPj84Ujdy5Z9KqlzfaPCzC1003kkW5PsrfcmRyIMjjaT5E+I1zQwaZuV+Z7fU/1WWfpY4NO6Si35Ly86R3eyDjY3VulpMAssMK7GByJIgAufZl5Aj3BHnjSRXnbQ4bjTdWsZGg7qG5uCIkL5aOOQ7TE/uocHBHkK9Eg1vFutzy86xqS+HdUuez7nNKUqxgcGvM19pMs+sdxG3dStfXCBj+EM7sWHvtOR74r0jqF8kETyysEjjUs7HoFHU150tdUJ1eG6lTu1mvIrlB5iKRiqsfTkMms52nFrxOvpqcckX3i/0f6GwcT8IRpoE9nCp2xwMUHViyePPuzFT9TUJ2a3gFqbXfua2I2nGN8Eg7yGQZ8ipx7EGrNx1qDotpFGzK1zeRRnbjnHzaQH2KKQfnVEtLaS1tVu41LyaY81ndpggzWqPlWHlujQq48sZq0laMMU9LLVrFtJFKtzApdgAk0QIzJEMkFMkDvEJOOfMFh5ivknH1gRzuo0PmshKOp9GVgCD86mbO6WWNZEYMjqGVh0KkZBr43mkQTHMsMUpHQyRoxHT8wOOlZep379iuNxONTJgsS5QnbPc7SERPxLETgtIwOB6Zz6VabS1WKNY0UKiKFUDyAGAK/cUQUBVAUDoAMAD2A5Cujr+uR2Vs88udqDoOrE8gq+pJNOeBxuygdrdybt0sYm5x7ZZjzOC7rFEmB1JMmcf3auXGWgJqOmJJZHdLaktasM5JQ7Gj59Q2zHPqQKhNH4fdDZd//vWo3gurlT1WKBGkSPryCMYh8zipfTdY+CsdXG7DWlxcsoOBjvB3sfTyLSYFbR+zwedkfxG7KZ2EeK9dmHj+HdvkWmXNboKwvsK1VI72WBs7pII9hPTcpdimfUhicf2TW6VWHFnR1dLJS7JL2SRzSlKucopSlAKVxmmaA5pXGaZoDmlcZr8POo6kChDaXJ9KV8Bc56Bj9OX8657/ANQR8+lTRX4kSA7SNTe20i7ljOHWIhT6FiFyPcbsj3qn33FltYaUrWrwN3ccYjjMi557RllU7sjO5uWc5qc7YLvu9M8as0DzRLdFfvCDdltvuSFH1rNZ9Q0V48PptxDFgYn7oqMeRDBs8xzyetUkdOJ1dURnaOL23vEkuLhJJooopoTEpWOPLk+EMOZynU9eWemK0vgGC8juYhPeTXLNbtLOrYMUe4r3QXlncT3nzCtywBnG+L7WGIB7W7N3DIvdgO5MsODuCEHnt+9jAA6+xO28D37pcRiZShu7OBgrcts0IKyJjrkqytj0U1Cuy+TS4qua39/oaFSuKGrnMUTtPm+INppq5zezDvcHmLeMhpDy6ZwB6daqnbdw2EFtNEoVe7+H8IxsK+OHB8vxr+n0s3C0RvNdv7wnMduBZw+fMYaUj0weX1PpVi404dF/YywZAcjdEx/DIvND7DIwfYmqyVo1w5PhzUnx/LKpZcSLql1o7DGQk9xKMHwyIndY9hvZ+voK79rL8Jr88LEd3qMKyxg9O+jGyRcerLg/QVmHZXqUdhq5NwO775XgO44EUwcEo3kASuM+Wa1ftK0CW4t4p7QZu7SVZYMfi5gOnUZBHMjPPFIu1YzYnjm4+3muxUtQ1+LRtRe3ibvLTaZJY0UsbEkjzAx3bFwdvUZ+Wb3a3SyoskbBkcBlYdCD0INccFcIiyt27wiS4nO+6lPMySHqOf4RkgDp1OBnFRGq8Ez2ZaXSmRQSS9pLnuGPrEesLe33TnyxUSjfBfFm07Ml7u7SGNpJGVEUZZmOFA9zVAtdUkvNXtZLqCSLTyxFoZFwks+CI3kB5jdz2Aj061Z9P4GmvJln1MoVQgw2kRJhQ8julJ/2r5/4Rjz6Cx8Y6P8AF6fPCM7mjJj29RIviQr6EMoxSMaIy5dWy4Iq2zPr0rfgs7VYhz5d7MwdvPrsRR9R7VnPanqPw93qFsMqdQWzcEA7cIXEhPzwvP2x8r9wJMbXSjd3zbJJi1xcs67COiqCPXaqgDGefSsc4l1mTXNSVok2NPtt7ZSeYjySZH9OrE49xz60k6QwQ1St8Ld+n78Ggdl/DJk0uS4XAmln76BiOndeFAeXRvGpx5Oa1HTL9Z4UlX7rqDg9R6qfQg5BHkQahdMcWk9tp8SgxpaMxb8Q2NGi5A5DcWY58yD71xo92IL+4tGPJgLqH+4xIlUeXhkG75SVZKlRnObnJyffcstcZqKuuKrWKGSVp4jHCAZCrhtuTgZC5IyeVQvGPE+dIaazkBNx3cUEino0rqgI9CNx+RHtUlCb1fii1sxm4nii5Zw7gMfkvU9D0FVb97KT5FhaXV6eeGVNkXLHWR+nX0qo6TwtZadrjRXaRyQ3EIkt5bkhtsicnUlvCSeZ5/2fWtTtL5Zwy27wFV5fZuGIz05IcL51KVlJz0K6b9Ctraa1dk95NbafGT92Fe9mx/ebwg+4/SunqfZn3kDSW97dPex5aKaSdj4gc7Cowqg8x08/OrmmklgpldmZevpj05fSujqXFNjp24SzxxsxzsB3SE4wMIuW/lVmopcmGPJmnJNwqPm9/wAvqZtovbHqLDD21tK6v3JiEpS4kl5A7Uyeh5nw469MVdbQ6zd4ZzbaemQdoXv5seYJJCA/Suz2f2SMt1cCIp8RdzSR749smzwqCdw3DcVLYOPvVb8VQ6iH0bh3uDvee4nkIwXlkJGPaNcRr9Fz71I/BJ+UfpX3pSyrinyj4/CJ+UD5cv8ApXBgP5jj6f5V96VNshwiUXtdG2yglYboobuCSdcZBiyQdw8wCyn6Col+0eB+Vvb3V2gyN0MP2eOmAWIyOo5eld3tX1AK+nwSj+j3Fzic5AUhQCiNn8JY5PsprscSC6itf6AsW+PpGy4VkAPhQAgA9MfLFZyOzDdMyLtMvLOZFZLSa0u92SHiEYePByTg7Sc45jn61qeu3w/Z8V71aAQ3SnGMjClwBg43IzjHv7VmvFWq319Y27XHw3czSMMxowkilTI7t933TyPT061YuBbiTVNPt7FQQIXC3rsDgQI+VjB6FpMBceQDZ8sxe9GjjUHN8Pb8f4zbAa6et3/w9tNNy+yjd+ZwPCpPM/Su5VQ7U5GOmmFDhrqWK3HriRwGx6+Hdy9M1ocRz2Uae0WkQF/9pPunkJ6lpGLZPvginGs09kRfWyGYIAl1CM5khBJDp6SR5bn5qxznAxabW2EaKijCooVR6AAAfyFUPiPV9X0+eSZYo760JyEjG2aJfoCW+eG+lAZ3rnCsuoR3Gq2mZ4pp5N0BU7+7Xwh189wwfD1xjGeg+PB3and2KhFxd268hE5xNEB5K2DyHocjy5VsXZrMJdNjmCd338k023PTfM7fXkRXX4n7KbG/Yu8Zilb/ANWE7Wz6kfdY+5Gao473E6oZ1p0ZFa7dmvR/oV+bt8tBbs/cXKygHCMgxu8ssGxtz59ceVVO94i1ZriCWGSaaZUSeaFSq26JJ92Hu/xEgEliSf51YNS7AkMDiO8nZ9p2CTZsLYO0NgZxnlWbavq99bTyg7rWVYIUuFJVtxRSFI67cq2cD1NSnS+0Yzhrklgt7d/2LPc9q18dt73hjV5SsNmFDI8K47xmfAOc+Hfjl5CrTN2+wFD3VndNJjwh9ipn3YMSB9Kpdn2TaqzW0W1YwseDNuUokbHfsYfeMisz8hy5jn51fdL7C4F/3m5muOfQYiQj0IBLf/Koeq9qNcawKFzcr8FVe/7Gca9xNf6zIIW+0JOUtYB4AQD4pD1OOfNjj5Va7fs/bS4bG6l2tdfHwd6yk4SJ90YiTywC4JPLpjyFaxovDtvZJstoUiU4zsGC2OhY9WPXmTVd7X7ctot0QSCgSQY9VkUj/P6UjGt3yRlzKS0wjpj4ePq+59uHz8Tqt7c9Y4ljtIz6shZ5seWN7KufVT9ax25aaWW0mMczwxPILkwffELBSQfRTs5k8q7Vjxna2llHZaWwvbrZiNEyQXPiaWVugGWZjz9q0ZASoDYJI8Q8s45/SrnOYXxvwZZHS/jrIdzsRHUpnbIpKgBgTyIODnyIOagdcs5ZY7kRylbaWCPU0gUARkkqJVHLK7WLgAYHIe1aTwTaRxvqFsmDbw3bJHG3PapVSykHqu4nGfQ1SOOODbu0jd45F+BjDx7F5yR28sodhtOA2GIxhugXpVE+x0ShaUkiYg4fgkt4rzWJNqhAILeRz3cUfLYv55JCACc5Pr05Rk2oi0voZ9LtntEciKSaeORbV1fGC69UAYDxe9dbhyO2s7yaW/u2n+GRTaLLuYyI6giSNGLA5BAAB9/Kry3FiGzlfUUS2imDiKJ2zLJDtH3l67jnoOmRn1pbLKKcaJr/APBri4BN/qE0g55it/sIceh2+NvqRU3ovCFnZ/7vbxRn8wUFz83OW/nWP8NXlxrlvEl07RWNnEFmO8g3EgU83b0VQCc9PcnlpnZd3v7NXvZGlXfJ3Ej53vAGIjZs8+YGR7Yq1nO4tKy30pSpKilKUApSlAQPGfCcep2b28nLPNHxko4+6w/UgjzBIqlcCcQyh5NPvT/S7XluPSWPltdT1bkRn1GD61qVZf2z26hrOS3VjqPe4thGAWZAMuH9UGR+uOhNQ1ZpjnpdnF/wfJMmoodipO6S2wB5rKqDLnl4dzBeX94+dRHYprZiu57V/CJx30akdJV8Mq/PAHL+wamNO7TLV7JJ5GCyHwGBecplHIoiDmcnofQ9aouv6dewTrevCbTvpe9t8HJjfrslx91nHMjzyw9RWDuL1eB6eJRzReC93vH1X149j0TVN4nkMusaZAOfdme5kHoFj2I2f7zsMedSHA/GCana94BtlTwzxnqj4/mp6g+nyNQ+hy/EcR30gxttbeG3z/bZjIcenQiuhbnktOLpl7FR/EF53NpcS8/s4ZH5dfCjNy9+VSAqB48Lfsu7CY3NA6DPTLDb/wCVCD9cEWPc6ZZx/lt48888ygJ5/Mmpw1+I1wAB5DHtXyvr1IY2kkYIiAszMeQA6k0BHcWcRJp9pJO/PaMIvm8h5Kg+Z/lmsX7PdCfUdT3zFnEL/EXL+TzZyifLdzwPJcdK6/HfHEuqXKLErd2G22kRHjkkbw96w8vYHoCfU1sfZ9wgNMsViODKx3zsM4aQ9evkBhR8s+dZfflfZfM9D/GwtP78/wAo/V/L1LKBX6pilanniq/x/bl9JvVHIm2lP6IT/wBqsFR+vW4ktJ0b7rwyKcehRgf5GgOpwdBGun2xiVVVoYm8AAByi8+XUn1qZIqD4D//AFVl/wC1h/8ArWpq4mVFLMQqqCWJOAAOZJPkAKAyjizTpNJ1lL9Dm2vXSG5XJ8DnAD/LlkH+8PMZn+Ngv7Mu952r3EmSfXb4R9WwPrVN4tW51mD9oBS1hbyZS1BbfPEjEPMcdCRnC+gP1vUclvqVoCNs0EwBwehwwOCPIgjmPmKzls7OvA7i4mf8H607WNqRpUtyYYwqzkRZyCfuFvFgcgDnyqyaRo3xc093f2oQnbHFHPsfu4kGS3PKgsxJJ9BVpdkhjGSsaKABnCqo6AegHtUNZ41eXavisYjmViCBcyD7saH8US9WPRuS9M1HJeVQW7Otpth+1CI4lWPS4yNxVdvxTA52RgAbYQR4m6t0HLNaOigDA5CuIogqhVAAAAAAwAB0AHkK/daJUccpOTsUpSpKilKUApSlAKxSPSL+/wCIb3F0lq8AVAQu6QW55r3O4ADP4m5c2862o1mnHQ/Z+tWOojAjmPwlz8mztc/L/wABQFh4X7N7SwcyqhluGJLTy4aQseZI5YTJz90edTWuaJFeQPDMu5HHP1B8mU+TA8wakBShKdM843aXejX5VW7uZf8AZt1iuYsnGR0PoR1BzirZ2Q8ZRG5vBdOsV3d3G8K2QrLt8KoTy5EsAM5PLrWn6/w7BfQNDcIHQ9PJlPkynqpHqKwaHszurm1E0IjuoS8iou8LMFSR0ByQFbIUHkfOsdMsf3d0elLNi6pf3Xpn49n6+fmejAaqvabdd3pcvMgs8KDHq00Y/wA6xOXVdTsU7szX9siZ5OhKqM+TEEY+pFRt5xfcXSiGa+uJ1ZlwgAyWDArjAznOMY86t8ReD9jFdFJvaUa8dS/6eh+JeOrPT+U8oD+USeKU56YQc8e5wKxTjTjmbUXXepWLcO4tl5sz+TPj778+nQehr8aTwBqF0+Y7Vod7HdNdEhs+ZIOXPT0rXOB+zGDTSJWJnuSMNK/4eXMRj8A/nVGpT24X5nRF9P0m6eufb/Vee/PyInsv7NmtSLy653LphExygU89vP8AHjkT5cx5k1pIoK5rZJJUjzZzlkk5SdtilKVJQV+JEBGCMg8iPIiv3X5ZsUBWuzSQto9mScnuQPoCQB9AAKiuOJGv7qLS4nKow72+Zc5W3BGI8joZDy+Qrudld0G0S1boFRgf+F2BP8q+XZmnfxT37Dx3szMDjH2KEpEuPIbQT8yaAttpZrDGscahURQqKOgUDAA+grN+IOF7rSWkudLQSwPkzWeDhWwftIcHI54yg9PPoun0oSm1wYja8IRa7YSS/HtcXu3eIw22KB+vdiIjIX8O4/OtL7Pde+M06GTAV1HdyoBjZKnhZdv4emce9VvtG4btFZZYUdNRlJW1+Gbu5HkHMlvwlADlmI6cs8xVr4P4dNlbbHcyzSMZJ5D1klbG5vlyAHsKBuydpSlCBSlKAUpSgFKUoBVT7U9MSfRrtXBOyJpFx5OniU/qKUoDz7B2yaoiKq3JwoCjKITgDAySuT0r6fvq1b+s/wCHH/ppSgH76tV/rP8Ahx/6a6Wj9qOo2cKwwz7Y1JKjYhxkknmVz1JpSgO7++rVf6z/AIcf+muvddreoy7O8mDiORJFVo0271OVJGPI86UoCV/f3qn54f4S0/f5qn54f4S0pQD9/mqfnh/hLT9/mqfnh/hLSlAP3+ap+eH+EtP3+ap+eH+EtKUA/f5qn54f4S1we3vVPzw/wlrmlAQ1j2oX0NibJHQQlXT7gLbXJ3Dcf7x/WudJ7VdRtYEhhn2RxjCLsQ4GSepXPnSlAdv99Wrf1n/Dj/00/fVq39Z/w4/9NKUBs3Y+xvLY6hcMZbqQmPewXwRryCIABsBJJOOpPOtDApSgOaUpQClKUApSlAKUp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2055" name="Picture 2" descr="http://wpmu.bionicteaching.com/kelseycriswell/files/2011/01/techno-teach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933825"/>
            <a:ext cx="19431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ttp://t0.gstatic.com/images?q=tbn:ANd9GcTIvyf8XBvciYfI8DOrpC--i-vEmoWj4H5-5QV5pKcI4CYYUXQBK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4508500"/>
            <a:ext cx="212407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" descr="http://www.soskh.sk/files/0154_kadernik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188913"/>
            <a:ext cx="24288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2" descr="E:\Documents and Settings\HP\Plocha\Z PC\xy\Zbijacka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188913"/>
            <a:ext cx="1582737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data:image/jpeg;base64,/9j/4AAQSkZJRgABAQAAAQABAAD/2wCEAAkGBhMSERQUExQVFBUVGB4YGBcYGRYcHBwdFxgYFRocFxoXHCYfGB0lHRcVHy8gJCcpLCwsFR8xNTAqNSYrLCkBCQoKDgwOGg8PGi8kHCQpLCkpKSksKSkpKSkpKSwsLCwsLCwsKSksKSwsLCwsKSkpLCwpLCw1LCwsLCwsLDUsKf/AABEIAKgBLAMBIgACEQEDEQH/xAAcAAACAgMBAQAAAAAAAAAAAAAFBgQHAAIDAQj/xABCEAACAAQEAwUFBgQFBAIDAAABAgADESEEBRIxBkFREyJhcYEHMpGhsSNCUsHR8BRicoIVM7Lh8UOSotJT4hckwv/EABoBAAMBAQEBAAAAAAAAAAAAAAECAwAEBQb/xAAoEQACAgICAgICAQUBAAAAAAAAAQIRAyESMQRBE1EiYTIFI3GB8BX/2gAMAwEAAhEDEQA/ALJyZmw8xsM5qB3pR6rzA8ukFsQ2l1fkd/35QFzKd9krf9SQ9KilSNiPUfSJqJMmqNgp586UiWDIskLXYstBHHJVaqNRFwPPpAkZM01qzLU2C+B5nnBqXJ0qByH7vCfi+MhhGeTXt+/3GBqFB3WYeqmwAralaRp4YSlzl6A83xrugnicCsufJ7yote5WgBbmpv73Meop1Dpx+k+dNkBHlhGWWSfe75Kq9BcAOAD4NW1IEZrhDi3JmMzkHuk208xpA90g3qI3yjhVziJ+IUr2kyWAVJ56j2h8KsAw/qMDH5GHIpJ9lMKlkycXr9kadl03BriO3mFkeqgAsbvU1odrC3rAyXnbynk4hCWNlmVrcy6C/mpF/OCeY50MQ5lTRQsNBO1TXUhPQg28mMLTYqxlqmmhvW5qtR6R5eSSW09H2v8AT/C4x4TW33/hjvnnHTtLRpMkANUFnZe6RuKDflzgHl7zsTLmvNIAEtyqqCLqKjVTl4QHkN3GVidww8xY/EQ98H5JNFJz0VKGx3IoflHXh8meSlX+zzfN/pWDxoSlyr6QEynJxOwjOaDS1jQVIKKxqR0+kDmwzyj1HyI8IdsyUS30ghJbIwYcq6lANud6QNy7LUmVlLMD0GqtCNNwBvyNa+kdvKSklVo8GEYfHbf5fX6ImS5U87FS5uHmmVJRVMxKV74JBUjnUE36GHnETDXRLHfb5dWb93iPIw6YaUERakmgA3Zj+/SJmEwpQd4EzWuxHIdBQ7CHlK6/RypHXDYRUGkA2uzVuSbmvnHQEb94KPd3v4x5atAWC3qb7xnag97VZdhaJlDbXzqdR68vlGU+4GF7k87+u5jarC9izfv4CNCp9wAE7k1v/wAwDHunVei6V+BpHDETERTNmKAtqVIHl61jqVBNNBCjelL+G+0J3Eea9tMMtTRJZBuSdTU6VuLiCYj/AOJTcQ5UTGTUT3F2A8dQ5c7wZwg7NCoKkgetDzMCZU9Zcss00BqGoFPRdLb1PQ842VJkpC+tXmzCtqVJY+6qlW2XypaMBOk9BozSFpb9fh1jbVsNPnSvpAmXKmylVBpZ2ZhqqwJJuzFWGwvS9KwUlydCqNRpYbVPnE2/QelolJgNQrSw2Jp+YiG0lCTWgpapFvO0EJs1dIVCb23IoPjvALiCeAolDdxWoAso3+O0MtPZXlJq7RFwUjtZxsFUG9Ld0bn1hhw5s0w21e7Xkg9347+sQsBgdKKnOZ3n8EGw/uNB/wB0ReNM17KTpB7z2EOR7Yj8T5oZ05jWy2EBHaOrtAnOMyEpCeZso6n9IZGYB4ixOuaFGyj5m8Q5a0FY5y1JNTcm5MSjhnptBAO/s/xAGGm2JImarU2AFeVeZ+EIuNZpuInOqsdTObAnctTaG/ggmWhYg01em1/pBXIcj7JaKUDGrMWJFSTyIGwjnhJubKzxqkIOX4aYZmHUy3AQm5Ujdy29PKG0MQD5Q64TCz19wV/omg19GpE1lmOtJkuZ6rLb/TeKqRPiUviG7xix/Z8soYMa50pGLsaNMRTuF2Yg8oA+0TBS5by9CqpIOqgp5VpDZwZkKnByi7EFhqpoNqgHci963jrwb2TnpFi4Ph8a3mTaMzmtBXSP1idj8xlSE1TDpGwG5PgoG8BMFxRMZZctkpOYXJ90EeW5PSOeYYIMQzXc7k35+Ow8BEI+P8do68eJy2yHh+KXxU1pZXspYrRSe848SNvIesRmytSCCgC7U8PSIuZ4bs2SYLUNDTobQWRSwrW36/l+sM4/s8jy8fGbh3fTfoHZWpoUpdDpr9PlSJ0rKJygzpEwXrY7jw8REHFOZc0ECocUpelRzNN7cvCGThaYzo5sBWlK3BF/pSPL/H5uKVf4OnwPJnhdraeneyv8Vw7PmTCaAvXZeoNomYPgnETSWcpKDE1NdRrzsLVsecWN2QUkrQE7t+94gYrHzFYBQPEn9384VYsalu2fTf8Ar+TkVRSQPyzgeTJTVXXMpUM9CB6bCGFQxQhtIFKfKhgLOzmlaqpDGm5obcqbQHPFesUUdwe8wJO1gF8464zjHUTzcqzZXyyOzpn2F7US00lmdbMDShWhr5VUbwUyXLBhpQF5j07zClT4Cp90RBkYgTBKcn3SR6EUvGq47o3zjopVo4nfRKxaTTM7RZhQiwBltQDncVEey8xxI2eS550ah+dKRxXNWH3q+cdP8br7yq0DiKSFzieBRpBIH4SDXzpG7cTqCDMlOKcqbdTeIozSRzSnlb/SRHZMdIO01l8NTfQ2haDbO8riGQSa1DHYEUHgKj5xJlZnJI7k0E8zU28f0iGJCPtMRv6lQ/6aGOU3JAf+nLbyLr/7RqDZrxHm4ROxkuWaYpuCCFHUkdTALLcCxodC0SgXUS1TXnQCnWu0FJnDy/8AxzAeqshtWvMgxBxHDgrXtZyf1LMA+IsYwD1Z7zZgYhGRCwUaqam5uNYoQBUDlHKSgcmc0kiWF+zIVSKD3nbSQankaco5/wCAzdHZy8UChGnSWXbpfTEr+ExlArqryxSulaVC7KSvL1jUYm5Lhx3ptxqHdUmuleXvVud6QXkyVYaiR15bfkTAaXmxUfaSmGm1Oo6dfUxMHFMk+8pX+0GOXMpp3FMtyXGiZNlKksu9FAFedvWF3K5BmTGdz3RVz4KPdHjsD51jrnmapO0y5YqhGptxW4oIJYPBUCyj/XM+PdX4j/x8Ypi5uNyJSr0S8MKK0xrFrkdB91fQfNjFZcUZp289jWwNBDvxnm3ZSSoPee37+cVfNeLGRGxM2gPLrCRj8YZ82v3RZf19TBTibM/+kvP3vLp6wKlJpWsPVGZ7qCxOl4oad4CzGqY74KSXYKNucZIBY/Dss9nKlc2ozHpqvT4COmaZZMeczrLbSKKpAJstq22qax7kUoy5LONwtQdJN2OkWG9hB/L5ir2VJSGZOF+zfSaMbEKR8R1iOSPLQ/oWZYmoaapyf3TPoYbciMx5le0YhVqdVD6VpE/AadcyWvbig94kMPDTckHzjbF4wSMPMmMWNObAA2FeQvEFDi6sKi+ysvaJmoM5q3AfTv8AgUV+bRzyHjtklaTMxTBTRdEyWAFoKLQrXr8YlZdMR5lJiBjTWa3ux1N8z8o4Zrn6y5hpoCt3lUItgbAe7faO2LcVoRqy1c6m9mA6g91rG+4O0FsNMdkDMpAPM+PXpBvFZeJkrQwDbedrg16x3nuqqS9KUvFfl0db8j9Cbj8Ive1GxHPl5wFTOzKkkAHWpKaibA1sT6QZxk1JyPoI07X6V28IWtfY4kIR3Zi8xW6nnXwvHPLIpS4J+jj8zGnBTitIaMgkpiVHaVLqDQ3F6UJHjDNlmBMsFdKgA1Gn5k86+cK+BmsJqMtWIO3hDsHEc7xwU+b7RDxXcGqB4w7VcEmmwI3HjCzmGHaXUFnN7sakEenu/SGXH45ZaHWTvQD7zHkFA94mKt4s4rdyUUqTfuLRlUnryeZ5WHmIC/uJNdHpY50xhzVmUBFU0agN9tO49QQa+EdMhyhpinUFVBYabgDwrYsevKK4lZ7PwwozmYbfZv31UdHPWmwBtzh1yX2o61Cvh3HIGWupfQbwygmykptL8RkzmThpcrvkqo3INCfHzhBxfFkhWNdSgm1RU+pEQeP+J1mTUKPqQIarRgVZWOrUD/L9ITmzmW4uVPnUfWOmPRxS72P8riSS3uTl8tVP9VIljMG5Go+MVa0uS3UeVD9IyVIK/wCXOK/3EfpD2AtP/ED4fOObZj5xXkrMsYm0zWPGh/L847LxdPX35IPlUfLaMYev8R8fyjpLzqYvuuw8mhJlcbyj76uvwIiZK4hwz/8AUUf1VX6xtGHWVxhiF+/XzAMTZHH0we8qN8R9ISUnK3usD5EGPGmEc/iI1IxYacdy29+T8wf9QiRK4iwTfdZD1CkfNTFZ9uY5tmrK9Aq23LVPIHYHxpb4xuKNRb0rM8M1lxJHgzV+UwGOv8Ir7PJmearX4qw+kVMmYBhWmnqK1F9iCeUSJWN6GBwMWeuU6SGElCRcaXYfJrCJsiXoUlyNROpjy/YAAEVhIziYuzsPImJU/iWe0tlM1iCKXhXExC4pzjtp7Ee6LCBMjL5k46ZdNR2rWgHMt4D5x5SrRM4gzM4DDBEI/iJ49UXr4frGigiNxDlvZYlpJMtml3d5eqjVANwfvCpEBsTPBsIkY6dpBvVmux8fGIOAlamLHZYdvkxTcYcnkYMZTgQULNueVaED9Y0w6ChZuewvYDn5wSxeG7M6b1FPmAed/nzg6QEx7yvLGmYRdC6+8KgMVYaS1DX1g3ppiCW1BZSW1ywdgFDKy3rU1IisMv4ixMj/ACphXwH6Xg9I9oWMX/MlhgbElSK+opU0iDiylOr+h2yM9khmDQGmHdQVsPAnetYAe0LNy2iUTX70zntQkfIL6xmI9okzSNUlUJ2YGv8A218/nCfjcw7acLk1sfQ1NfM/SAse7ZKKdt2dVPZync+8wv69IS85mlppvtRR6D9aw8ZjZaHkIQcWazHNrsYp70UPsTF4opLZgNVATQeEBstx/wDFYdg9NQrXyOxt+7R7w/iKF5TMp1d5QOh3+f1gZKyrEyMU0yWQ0ulAlhbe/Qbj0hMikpqtopjcZY2pLf8A2iPiMGslgqXHM71Ym9oI4DJgTVl1HkDzr1rygquWKWLKKE8zcDyHPzibgsCEqSSzHcn6AchDRVE1kbhxIuBymh1vQEbKvujxPUxwzzPpeGFyC5uFrSgqBqdtkWpux9Km0G6QscWZfJmAB8O00sQupDpIvW7VFAN7845/JcKXP7NFcVorrNuJnxMwqramaq61qLH7ksH3V8dzvAvCYdEcIWOv8QUWqaUUswp4v5w05j7PGl1EuZoDc3F9xRSw5VAO0Dm4Onhl7QVSoq8shrVuQOdob43fWh0z3MWXCa5UiT2omgA9pLBHI9wg/aUOxPX1O2GxplrpxbCZM0/ZyhQNKvsxUhRv7gBPXTG+IzCcsoIijCorNUr2gqLAEk1uRQ2vCXnOdHSJS6DTmBc/1Vvz/wBozk2+MSkdbZE4lzWSZY0g62YzHJFyx1VA8Lv4XhKdSaW8vWGrLsobEzUlKNUxzQV2H8xPQUNfARY/Fnsxy/B5a00VM+XpVZmogM7MKVXalydthF4R4rsjknydoqjB5Oo0DtQ0yYdIVfumlaProB5isQsxmPJcyyaldyfyoYZRwSTjnkYaYuI0LqaabILVJJFe6CbczYbwtZ3kc2RO7ObTWb2NetfLy3g0KcpeasKVG/S0TsPnRIqSQPGhB8KmBmGkh5qg7VuPAf8AEHsNnivNlqJCoi1VxKOkzARbVqDAbXtAZjmuZhgCVRh5UjbRJfdCvkQYBZsUM1uyBCVsCQfpaOCTGAqCRyghGE5bJ3WaUPiCPmLfOO8vCYgf5U/UPBqwDy+XPmtplqznnQE0HU02gm+XTgAdAYV0llYWI3BvUG43gWYmnMcanvKG81/MXiTgOI1LUnoZXRwCRX+YbgePygEudFSQJjrS3MxKHEZp3uyceK0+JWh+cNYA5js/wyWWb2hYipCtRQL81F/IR2k59IbaYvrY/wDlC+mNkTPekeqGv/iR+cdFwmDawdk/qB+oJHzjWYapc5W91gfI/pEgMdqn9+cJqcMI3+VORj/K6287i8dpeUYqUVJeZoqKipFRW4BNtq3jWYbMdleIkyP4yWyqslg+lge+AQLHpfpeFLNc0efNmYib7zGw6DkB4CCeaYmbNDyV7VcNr1qkxtTDuixatwDUj06QsZniK2FgtoLa9GB+Mnlj5wbwuRzTJpLWp53EC8mwvaTfBbw/ZNkrznCSxVqV6UA5k+sGIkgFPx84SUkzMKo0uWLgEOQRTSSDSgpa0dcLxKnaM82SWY00itgR1BF7Qw5pk0yQ+iZvSoNagjzgfNw4O4B9IzjYcU/jfKJgznBzB35ehyfeFaXvsK3sB4VMSZHEiy5st1Pay0mdowqO8233r084jYLh9J81JYAUu1NVaAbmtvKO3FXs3XC6SJtdRI2oQQPpCfHTOnP5UsuJ43q/oH4/M+1LzANK6mKjpqasZw1gWaYXINNJI9DQxCxUr3JS+H7/ADi0uD+G2nYTELLKqxCy1Zq0sKttfp8YeTpWceNKKpCJOxAaYuqwJqbVsL7DyhEMupJqu53PjD5neEbBz5yTCodJTAaWBu6aVAI2J1bHpCpleUzZqlpay2AYjvC9bGnzETXRY+oxglmBZikAfircgjkeQifhO+ouSBavWlqx5hMIOzAZTcVKtSxN6UFucTQIaTsnGNbMVQNoxo2jRoUoKfFHG64d+zUOf/kdVJ0Dw6mFbFNPmsD/ABbsukECihXBuAEtbY9RDTxDlOucHQEkjvch51hM4k4bzDE1kydEmUbPMZxrccwoWulfmfDaOOLfNudfoplwwlxcG79ivivaFPkzTLlTi6p71KMla7DVUE+O0Esu9qf45csnaqlpZPwqpjT/APEU5VoJsgAeLf8AreE/ivhqfgrumpTtMW6fSoPnHSnj6jLZnGftDjxV7VF7LRhw2tqhi4RtI/lI5xXkqcbk3O/5wFSYdVWrBSWhYhVqWYgADxh0tk27LS9juSkscQwOprIfwrWjHwqRT0MG/aVjFxLdipJl4Y3AN3nuNMtBvXSKkxpKzE5Zlq6RWbMIlShz1EUDU6VqfOnWFrJcQ0tp3bMCcIXoDSgmudLMx5kXPhSGa2LYd9mWCEhcSZ2kS5b1ZqijNLFWqfvKmwHu1I3NIr7iLNe3xE2eRpBZnVd6V23uTt+xBTiHin+I0S5JZZEtQoG2sg6i7AfzbDoBXwicD5AcZjklkapcsibM8QDVV9Tb4xnJN6GUfsO4nIZeCyfDpNlI0/FTVmMxADhT3iqGlV7gAN7FzEPKODpGYY6Z/Cy2wuG93fUQdNWpqJFfCsN+aY7t5rzqBrthsMORZhSbMHgq7f2wW4Qwf8OBLVKd0tqNrG7MepNN4VbCVnnHsMnIk6bKxEt5crU32gKEhRUmoqP2IrCYdgOQ+tzF28WcYNilOHSgkAnURYzKcm/lHTmfIRXOMyhJk1ZUlBqJpUV+Jgct0aiHl2aPh8MWlMUmM9NQJBoKdIJZVnjyMNiDM0t2p+8ikl2HeIYiopUXB3juOHFRdZVnSW9JdQaOVFxberkUG9In597IszWWkzs0ddOrSrjUpbvNqVgL1N6Vg6AV01zHR0qwUeA9dvqY7YnAzJDUmoyMLgMKfX92jzLB9tL/AK1+ogmGnF8Ipg5AmzpyF2p9nLcdoAaiulhceMa55wvPwcgTZgekwjSHUGxvuCRtveIat/EYmbPa6SrgdWrplL6tT0Bj3iviFpiS8MG1JJ3PVqAH0Fx6mF2EXxjDzAMTsNnMyWKq0xP6WI/OB0iVqanx8o6MhdqKLcvKGAMA4gnTFoz6gRuVWvqQKn4wGxkyJEldNAeURCpdwo3JA9TaBQBl4dCSJHazagM1K0r8ob8k4glKweTNQtSm9DfwNK+tYVuIcud5sjBSFLzAAoUb6m3r09dqGGyV7IcTKVVRQ6ihZ1odTc6A3oNhAlNR7Mocj3MWec5dyWPU8h0FKRDOGPU+v+8SW4beVajJTzX6R4+EmqPeqPEA/OMsqA8bGSZMwkrCAqn2umgYAE6/FgTav/EKOPxjP3nNaDoB9IjYnNwkzs2UFjyBI+RFI5Z3iNKBaEFvK3wiqlYlUR8nl65jTD92/qbD84dMFnTYeRVSQW92/M8z5CFjK8OFlKDbV3mPRf3QU8YkZhiqjoALDoIEn6HihX4ixjF2apq2okm9a0Fa+cc8szadJlhU2qTcDrT8ohZxiKv6D5n/AGgczN1NBtvtCDH2tGEx5WMYxjHjGB03MqglfdFq/iPh4eMb45Na3JVeY5mBeKm2psBYCOfNk46RTHC2QM3z9ZaMx5freEDNvaMVYFWqosf1ETeLph1ALcNYjzFIqnE4vS7o26kr8I54Q5bZ6CqKGvNfaLMZTpMGcl4xR0InUZGFCrUIIPIgxWuHxyKCCoqIL5TlgxI+zNH6RZ4opGU70whxlwfLlL/EYdT2JPeUG6VPKu6/Txjlwfj8FJfU7PLO2ogMfKopT0EEJWdzMPWVPU0IoQwsQbeREduG/ZC2Ys01ZhkYYWSq6mJ5hRUCg/ETFMcnVM5PIxKO0Ts/yiRjHWdIxSqVUKKbDTcEg0K08iIr7Ps6mvPnNUMJj1coCEcg76eQ5+cHOLvZ1iMvmaUmGf3dXdVgQpNKsLim4NDaFlsa6NpmJ3rWIob7Wh4P6OWjuuNBX3TXw6nYRZOWYhcty5pauox2IIExPvIJuxbpRbesJPCmd4PD4gTJ8t5hW66WFFPUAihI6mHLNMVleYd4TZkuaRpGq1R4m6k3N40nRaKUvYW4UylZWMnSGma3knTe2lGAZnUHkRQW6xrxnx6GMyRIamvuzHH4RYS1PLqxHWnWEbiaSZE0NJxZnTWXvNtpFAoBYWNgLeEL0vEsq3ufrCN60ZqtBrFYi2lLu9lAhu4f4U/hsN2z0DzKKtdy7VNv5VAJ8TA3grJgpbEYioCrqaxOhNyTTYn5Dzg7mXEkvMZ0xZZIk4XDs6UF3ZQCQFPKwv0EIppPiK0xvyPKEeaksgNLwgqdiGnN3mNt9IoPOu0acS8QypaTZ89yJUvZQaF25KvmbeF448JZzJbBKJbBZarqnTDYg3qvWv5RSPHvFYxmIIl1WQhpLHXkWPiYZfkwLoDZ9nD4qe856VY2A2UDZV8ALf8AMSuEMhmYvErLl0FizMfdRQDVmPIAVPpAYLWLY4MyCbLy0mWjGdmM0YcMAe5JBBdiaWqNutfCL9CgDieYZeHkuqaUnd9W7tW0gylY0AOysRXw6wiEXh79recJMxnYyaCThVElKbErZ28bileekdIVcukBQZrCtLIOrf7RkY1eR2Y0nelW8Og84YshyoSpRnzBf7o6kioHpuYgZDlLYicBuFNWPVje/lzgxxNmIVaKe6vdTxJuW9d/SG6BQrM9S1/vE/MmDnAOQzZ88zVls6Se+1Batwo6VJhclrY86/UxYPBHtDm4GX2A7ESixY9ohPKlylCeW9aQHda7Nrpjv7POHRhZs3EYgiZip4oQneEpSSxXVXvMbAkbARY+GzOW4GlvQ2MV9kPGEjGzOy7FVnCpBkk6Strg07tOatTwJh2bCAKAe9QfukeTlWTlcjpSjL+ITmpLmCjKGr1AMQJ/CuGap7On9JIhazfPGwrKwPpy8oPJxXL7Ez5hCyhL7Qkg2HnzNiKRRZEaWKSFLi3hfByCrIv20wnTse6t3Y+lB5mKuxjdtiKDYtQeQ/ZhozDiY4pcVjiNIcjDyEJuqAV+JLVr6coVsuWmt+Yoq+bf7R6OJNLZyzeyfr1PQbcvJf8A7R5j7A+Ub5dQaj/aPTf5xDzrEUQxnsb9CZjX+0Y8haJGEx7KtB8wD9Y0wuFM+cEHM0BNKW/L5xYUrhZFUKJatQUrQXg1YLHvgH2zScUBKxWmTP2DbI58PwnwMWLPxWkfv91j4zMlluDXxFYsXgT2szZRWRimLytlcm6+Z5r9ITJaWho03svafiC3lEZ5AO8ATxATdSoB25+scJvEyr7zR5rTbO1KloJ4/hmTMu1a9YS8w9juHmzWmHFOuq5ARP1jrmvHqIDpep6Ur84U5/Gk6YdKVJawA+G373isYSXTGb1tjdh/Z/lWG95TOb8U1q/BVoPrBRM7w0hSJUuXLFrIqr8dIvFZcWDG4NUOKohme6naIXp1ZAagePW0K6cSEt39WnnQ3inxOW7E5wRa2e8TSMQ6SnUaa9PdsbqeUWVwXipP8MkqVQCUoWg2619TWPlPHZj9qWRmpyqSfSD/AAl7ScRgZ3aIqzKrpZX1UIJB5XBtFYwcXaJ5ZxnGi4uOs2XEY0YQS5rdmmpqUQHURzagKigFbipinOOsfJaeBh19xAjMDUEitdHxIrEribj6fi5juz6GYaQoJoim+gFfM79YCCWAgrQinKn1ELx4z5MjdoCK1IkS5pNBDDkfCwnurOG7MndQQDzop5mnpDRM9meD/hTihiXRTWkuq1FCebV1WFbdIMs0E6YKYk4LGOPePdFzW4A3/Y8Y3wuYprD9kDQki/1G0QMY/wB1SdIO9KVNTcjl5RrgSa0oSNzQdP8Aj6xR9WCy0+HfaNhRLMqdKOl7Pz1A7gi1R68hE9ckyrEEHCz2w8xgVs9BQ2IpM+BAJrFVkDtAtCK0rUU3p1HSD2Mw6BKrUUtc+vyLkf2xzSSVJex+TfYP4nc4SZNw0qf2qmgcqCAfAgm52v0ELFIODFB9bMqso6gV5UH1ghl3B02fIE+Vh3ZGJFZbK3umh7huI6o6QjYsoQpFRWnLrFpZV7dJsuVMRpKKplaJCyrBHApqapqRevpCPiuGnrShBHJ1KH/y/WBmJyuYtirAeVR8RDdimqyTNmXNzdifiSYlTpuohJY56UH1MZo7OWFPvMKsei8hB/g3JgxOImCigVH9Owp4sYIQxgMEuGw4XZ3G/PSdz/d9IW8aiTplPuiwBg3mOK7RmLc+XQUoBAVcEpGoVFYKbuwqvZKw/CAegTcxBx3C06XM0UJatKU67RIwWbzMO2pHIp+9osj2fZm2YTyZktGMkajMAoamyg9Tv8InPJXaNwsavZ7wauAw4BAM5wGmvzr+EHoPrUwxTmjpMnBbCIE6ZSpJjzJzvZ1xjSB2cZOmIQq9R0Ybg+H6RDw2QvKlpKSZqlrUkPuSx3rtTkB4xLbG1NOUbzMVQbxO7K7AuYcD4eYtDLC8wUJFCeYAt8or7MMrbDEy9yKsD1Lmi+sWlNzUUI+kKHEmFLTpTVsKsQeo936k+kdeDJJOn0SzY01Yv9mqqApqBao5nn84WuIJ1gB5/CGXEpQGlhvSFHP5t/SnxjuRxgfDISxoInLj562DzAPBmiLlsyhJ5bQTGIHQ/CKRSFYNRKbR5MkavBuvWNlHpHZJ/Ij1g1Yl0EMj4onSKJMJKbCvLyPTwgxjOIrU6wutJDDvXHSIyzAp0knRybofHqInLGuy8Mp3x+aiu14mZXxcMMUeVLDsrBvtNrEHluSQL9B6wMn5ap5kHruIitlj8hqHh+m8JLGpLYXNs7cQ53Oxc95099bvz5Acgo5AdIHpKJ2iZhsmd9recEMNgnlMonS6y9QLFQDUA3FeVR5Rn+K0KqB65TMKdoJbiWN30sV+NKRHK6DY33HhFm8W+0KXMw7YfCS9COApJ5KpBA+Q+EV1OwPjeJY8jluSoZx+iLKFTQ847iUyHciPcDlrzGCqOe9QB6sxAHmTBbE5DOsKUCndgK7D8NQfS0UlJJ9mUH9E7LOIMSqdnrOmmkDmAaA6TyrUD1MS8VxXLmaZcwUCALapBNhU3uQLeNKwu4zEGUCuzmxpyH6n9YEAxN4Yy7M5UH8fgROmASBY2FNvPwiweGOBG7NkKrMmDSRpoKVNPvEV+HKKlkzCDYkeRht4Z9oOMwblpcwMCLhxqBArQHmN+UTyYpNJJ6NGSPoXN+AcHiZKS50sEy1CpMFnWgpUMPoaiKuz72NtKSbMmYns5MupsCxfmKKSKGppSu56QZyr29ywFGKkFa/elmu3Mq16esR+JePZOPmASpg7GXdVNizUuzLvbYDzPOLuAtlZZpg1kYag3b4784t/2LYAnK0J5zJlPLVT6gxUOZyGxWI7OVcagBavebkBzPgI+jOEeGnwuDkyC5Xs0odFBUm5JYg1NSdqQ/o1EvEZWGFGUMPEA/WKi9qU7DYdxKkoqzFFZmm1NXur4nY+sWfxhnowGGaaXJb3URqEMx9Abb+kfNWc5k82YzMS7M3qzGAjHPL8C2InBLmp1P8Ako+kPOcTlkSuzqAssVcjr0/tFB5xy4Zyv+Fkdo3vtt4tzPktfjSFPjDNansgdrufHkPz84d/QDfJ8W08zq2rSngKGgiYuA0A3J6QN4MFWmeS/UwfxkNFGBEnLZuInJJlLqdzQD15nkBvH0Pwrw1Ly/CiUlC27vzZuZ8hsBCZ7JuHtKvimU1clEJH3R7xHmQF/th+xOIoD1jzvJzb4ovjh7I2Mn33EC80zBVNCYiZlmmkkwq5hmmt944oR5M7KoYBm4JPhGkzNQRC0uJJ2jcN1MdCgjNhebnBFkHrAqdiSyFmJJZqCvQCn6xpMx8uXTUwFTQDqeVIjzmrHViirs588nxoiYprQj56O+DDjjvdMI+aKzM1BUKaH1jpRyG2TsO01U7oIBB/mqLwwtlkk3008iR9DC1hUZZbHkevhtBeXizQWh1XsAKEasl42Ux6WoYJM1nYo2ES5GJBt+/WIJNW8o2K+hjJhCaqDYWPTr5RsJcD5WKpZvjBbCSDNHcIJHKtz5Q62Y9l5o6dGHQ/qLxOw/EUrZwy9eY/WA2JQqaMCD4xBmwkkBMd5eXYaeKppr1Q0PqOfqIh4rhTmtH8u6fUbH5Ql9qVNVJUjmDSDmW8bT0s9Jg8bH4iJtFE2N2X5hLlIZRl6NQC0agFSaVNthc1Eb+0DFSMMqrImrOeZeoo2kbAl9m8B8YjYHirDThpc6CfuzAKeh2iViMilzB3bA8veU/H8jHO/Hjy5FvmlVFZzDqvck8zHFMMzGgBPlDpj+DSB3RQfyXH/abj0iTw5KkYcVmSTOmg0FKUr41uo9IpKTirWxEuQq5fwtiZys8qUzKhox2APSp5+EezMG8k/bIyUvfn4L1uPgTFt5TxaZEl2nJLuzt3FAUa2L0FTe5I2iq8/wA4bEzTMbbZVGwA2oIlDK5yetFJwUUBpuILNU87eXhGo3tHfD4XtG0qIZ8V7OptJfYHtGZdTqSAFFqEk9a25xaU4x7ZNRb9EDJM/n4aYsyW9GU1BID7ih971i2+HPbPNZf/ANiQrjbWh07WPdNR8Iqadwri5ZIaQ9FFSRcfHnHmFmFJZuQDsvTqfC8Jd/xY1JL8hl9ovGhx0+oqste7LU8hzJpap/KnKA3CGS9vN7Q2Raha+HvMYEysM0+aJa/e3PRecWRLwy4eSJa2LAV8F5D13PlF1pWTBvE+crLllhso0y16/veKtmzCxJJqSak+cHeJs07abQe4lh4nmYCNJ6QEvZg3we32rjqlfgy/rDxk3D7YueqLZfvMOS8yPHpCNwdLJxIUAksCoA6mn6R9D8M5QuGlAbubsfH9BtEs2ZY4/spCHJ2GMNJSTKSWgCqigADkAKQPx08CpiTNrSsLWeYwgGseO3yZ2xVC/wAQZgawuDEVMcs/zOgJPKp+EKUziKabCg8v9478WJtC5MiQ+S5ppEDH8QS5R0mrt0HLzMCOHnmTVmTWcsUHdTlsbnrAuepJJN7m/W9I6Vh9s53m+gsuM7WfLLW7wNtrX/KGeaITsjlap5BvRT9QPzMOj7QYx46Jzly2CMybuwpSVu7EEg2Hh6c6wx56r2VRUtsBALCCYDpdXAXoKXPU84dMU9xCrRFqL3PpE6TljMK0+YH1jnN4bIOsnSpHeNVsPKkd8SgJFBUAADvbAbCwv1r4wWzIXVMevMjUxGd70h2TSs3NdxHqz4xGpGsyVzEAJ3WZWxjJc5kNVNIiB46I8GwUMOH4i1rpnAOOpF/jHKfgka8trdDygC1to7SsVTnB5X2DidcThGXceu4+MFEwODaSoWc4nlAxDJ9nqqapqrVTtQkUNb0iDLxpPP8AT4R7pRidkJ36dfMRqDZCZaEg2I3B/MRMy/OZ0n/Lcr4bj4G0RcTJcEs1689wfWOYMKwjrlvtB2E6X/cn5qf1hiw+Ow2KHdZHPQ2YfG/wiqQY2Q0NRaBRi0MZw8GUqGsfut+ohbzHhFhcal8+8vxG0D8u4wxEqg1dov4Xv894Z8u47kPaYDJPU95flceoheNBtkfh3h6Sil5rAEG1CQamwII8YsrDY1sLh69ijOiUFWA1kfiY1qSfWFhcLKnDUhVq/eQg/Gn5iMbBtSmtmFKUJNKc6A2HpHHlwSk+SZ0wzpaaCGI430SAZigzVABBFBWldtzQn1oIqfNMeXZmPM1NOpOwg7xfMKFV6ju7ev78IH8K5N/ETgaVRDQfzN/tFcGLhsTLPmMXBmRiVLM6YO8aE/8A8rEXjDOiiFa/aTPkOf6Qw5rjFlob0SWCSep5n8hFV5jjzOmM55mw6AbD0jp7ZIjAR2lSCSANzaNZaRaPs44FrTE4gWH+Wp515n8oGTIscbYIRcnSDHs24IGHQTpi/asLV+6Dz8zD8oHKNll+Fv30jWfiAB+keJkm5u2ehGNaRBx2MK7iEzP8dUGGDM5wveETP8XQMaxsUeTKvSE/iOa700qxUbkCu0A5WCcmym9hb9Yap+DrL1pUNSoIqCfhHLCqa9/TrPItqbyvePcjDiqPNk+Tsj5FMMuqMKEqR+cc8wllUUUoTengWqPqIKyJSticOGNAXoee9gPInnGcXkAqPxKD8WY/RRBvVAaI3Ca1msTyAHxNfyhsxDbws8JJXUfH6KYPz3opryqfzhHpWKCTji05tC6jLF6mgFRzO58hETLRNmma+oUFB7oINPMxzWYJaTqmjsSR6qDb5j0jpgZ4l4Q0N6VPUE9YMIKr+wSkeYZJk1JgBU94rW4sABYXrcxKlZcQKEE0oK+QAjtw5PlCSq61DC5BIBv4GDlPAH4w3GtBT0VTNagtEcJWPYyMBdGBjHVJkZGRgs8mya3HwjgDGRkYxuGjUxkZGCbo8dhNrvHsZGAbyMWVNDHRpCNsdJ+X+0ZGRgHA4dgaEeR5H1/KPKUjIyM9GWzIyPYyCA64XGzJTapbsh6qSPpDNlvtGmpQT0WcOo7r+dRY+ojIyA0Yi57ipeLnK8h5lXAVkmBRo5DQQe8NzDtleDXDSFC2JFF6gHc+Z/WPYyF9DoTOMM11MJKmy+9Tr09ICYPLmmXFABzY0Hx5xkZDxQjGLJJGFkzFeaxm0vpVSBXxJ5ekWJg/afhbAoQB8PoIyMhcmCE3seORx6GXL+NMNNHdmAHof12jviZ1RXl1jIyPI8rEsf8AE7MM3LsUM4xFyKwsTcN2r6SCwFyB8BHsZFfEim0PndIlvlhCVI0AUAH75QBbhMGb2mp99Wne/nvSMjI9fs4SDiNUvFSNdvtAfGha1R845cUT9U6la0UD4V/WMjIRoAc4Kw9ZZ8WP0WDGdYZQqqDd3Vfib/IGMjIhl/gZdgLiDhwrPUVBBUbV/GPDe8QeKsAZSLVdJOxowsPMAGMjI9HDBOKIy7f+hOne9+/CNlx01bB3A8Gb9Y8jI4yvo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11267" name="Picture 4" descr="http://udalosti.noviny.sk/uploads/tx_media_files/thumbs/800x448/pokladna_30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35988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 descr="http://img.sk.prg.cmestatic.com/media/images/580xX/Feb2009/20342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3238500"/>
            <a:ext cx="572452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 descr="http://www.sme.sk/vydania/20090103/photo/5e8e36178bcd19b48ab307aa04a438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65625"/>
            <a:ext cx="3289300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0" descr="http://www.profimedia.sk/fotografie/masiar-v-uniforme-predavajuci-maso-na-zakaznika/profimedia-00140958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188913"/>
            <a:ext cx="43561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2" descr="http://i.sme.sk/cdata/4/49/4990604/P8267196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2420938"/>
            <a:ext cx="2159000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820150" cy="1143000"/>
          </a:xfrm>
        </p:spPr>
        <p:txBody>
          <a:bodyPr/>
          <a:lstStyle/>
          <a:p>
            <a:r>
              <a:rPr lang="sk-SK" b="1" smtClean="0">
                <a:latin typeface="Lucida Handwriting" pitchFamily="66" charset="0"/>
                <a:cs typeface="Lucida Sans Unicode" pitchFamily="34" charset="0"/>
              </a:rPr>
              <a:t>  Kaderníčka, kaderník</a:t>
            </a:r>
          </a:p>
        </p:txBody>
      </p:sp>
      <p:sp>
        <p:nvSpPr>
          <p:cNvPr id="12291" name="AutoShape 2" descr="data:image/jpeg;base64,/9j/4AAQSkZJRgABAQAAAQABAAD/2wCEAAkGBhQSEBQUEBQVFRQUFxUaFRcVFRcZFxQWGBYXFRYWFxgXGyYgGBojGhQXHy8gJicqLCwsFh8xNTEqNSYrLCkBCQoKDgwOGg8PGiwkHyQpLC0pLywpKSwsLCwpKSkpKSksLCwsKSwpKSkpLCksLCwsKSkpKSkpKSwpKSwsKSwpLP/AABEIAIcAsgMBIgACEQEDEQH/xAAcAAACAgMBAQAAAAAAAAAAAAAABQQGAQMHAgj/xABDEAACAQIEBAMEBwYEBAcAAAABAgMEEQAFEiEGEzFBIlFhBxRxgSMyQlKRobEVcoLB0fAkM1PxJUOy4RYXNGJzosL/xAAaAQACAwEBAAAAAAAAAAAAAAADBAACBQEG/8QAKhEAAgIBBAIBAwMFAAAAAAAAAAECEQMEEiExE0EiI1GBYZHwBTIzobH/2gAMAwEAAhEDEQA/AO448s2M3wuzOp+yPn/TFox3OkVlLarPNTmRvZPxP8sQ2lJ6kn5nHjBh2OOMRRzbPWs+Z/E/1xtTM2QEsfCoJYtYBQNySx6ADudsRKqpWON5JDZI1Z3Nr2VAWY2HkFOOF5jmdbxDVmGlGmGMahEzhUVAQvMlI2dySN7G17DYbjyyiuKL44t82dpq/azlkdw1XGSDYhNT2PxUEEeoOM/+a+Wcrme+R28vFqva9tOm/p5Y4FmnCFDGCkeaQvUIQHBikELEgn6OZQwYDYXIA9cVCoTSxW4bSSLqbqbdwe4woNH1pkXtJy+rlEVPUo0h6K10LeihwNR9Bvi0Xx8QxvY/3+OOt8H+0mrycpT5rFK8UiLLFdgZY0bUBbUd1JU+AkEEG3W2IQ+hMGIeU5pFUwpNA4eOQXVh3HT5EHYg7gjEzEIGDBjF8QhnBjW9Qo6kD541ftFPvfkcdSbOWiTgxqSqU9CD88bL44+DpnBjF8ZxCBgwYMQgYMGDEIeJZAoJPbCF3uST1OGeZyWQDzP5DfCrDeCPFi2aXNBgwYyq3IA74YYA5n7aeL+TAKKIDmVC6pWubpEG8KgebujfAKPvYoVXTmhyUKx0T5hKrlDcP7pEGEZI2IV5GJ32YAW6HDP28J/xNbG6mni0kWsbM6m1uviUj8sU/KMpetlbmTKmxZ5ZzIw6E7lFZibBiTawCkkgDGdJ27HoqlQm149RpfzP9n+l/li88M+yiapnnimdYfdyqyHaQlmBZQihgCpAvq1AWO18WKP2G2Z1SoimIAvqDoUY3OkrGXPiUqQSR1vpYYE5xQVQkyt8MZdSUIFXmLpM67wUcTxyGRhcBp2XUsaA2NjubdCPCUvGOdT1lW1RUIUMwDRrvpEX1U0E9V2Pi6E3OO7cHezGip1M0lKWmjvYNJz7lbkFAQqljta6g36gHFR4h9nqVmYQowrY5ZeZLPJVPC5NPEFUaBGT4jqVRe1tuu+LJ30VfBdfYPQyR5QpkJtLLI8YP2UIVRbfYFkZu31vmei4T5VPHDEkSJpSNQqBdwFUWA/Lr3698bKjMydkuPU/y/rgvjldAvJGrJVTXhdup8v64WzVjN1Nh5DGjBhmGJRF5ZGwtgwYMFBhiTBXMve48j/LEbBjjin2WTaHkFQGFx/tjeMV+KUqbr1/X0w4pqkMLj5juMJ5MezroZhPcSMGMYzgQUMGDBiEFOaP4gPIfrv/ACGIWN9a15G+Nvyxow/jVRQlN3JhjRX0Uk0MscLaJHikWNt/A7Iyhttxueo6dcSAMbYLqwJBAB6kEbH4/jiTfDORXKPkzOJJeZy6hyzwDkgE3CLGSuhe2kG9vnjonsqWM0jfSIn+KT3oSOFRoDFaK4JGpuaZAN7Avcg2GKfxTwhWwSzyVEMxVZH1zmJhG5LnxhrWsxN/4sZ4L4dq6idTSoxUkxvLoukayLoctq2JCSMbdcZ7XBoR7Poyhy5IVVUUAqkcZbSA7LEgRNZCi5AHwF+g6Yj5nwzTVRX3mnjlKiwLjdVvf6wNwL7+W56XN85BVJJSwtFfRy0A1EFxoXQVfTtrBQg22uDiTmiAxBWhqZA7Bg1Np1I0TAoSWcWOrcbEbdiBhSKbkNzkoxN81IIxTUkd445FlRhGSulFhayIw3U3YWYG40jCPh7LBFV5gDJJKytTxo8rF2WExCcR6iegZ23733viRLxYsCrI80rIPBHTvSSxz1EkoCwx65j43BBuVA6nVawxIymiEEUklUVEjGSoq3XZQwW5CnrojRQgJ8r97l7GqYhN2ZzHN1hZE0tLNJcpDFoMjAXJezMAkYsRrY2vt1OItJxPE0zQzrJTSxx8yQT6Akcd7amkjd0W56AkXwlqsllkoH0oJarNdAkZ944VkGtVJ6BIYm8IG5cggbYXNwZR60RaijqXV9Hu6QmMLfwl1WnLnmrZjrlEgsB9WxJu80myqwxrlFipOPaR5GR3MOkXVqi0aSKbWINzpJuGCPpYgg2scP4JA6LIhDowuroQysPMMpIIxyDOlrKaHXVO0NHUzSRSFVLSgpIeXUciV7RPrQyDlW7n7uJuSUMUkxeCVBWVBBWbW8tVHHdVMrx0iiGNjuxV2tZgrk4tHNL2VeJejqgxW839o+X0zaJKlWbusQMtviU8I/H5YhZmk2bVElHTO0NFC2itnW2qV+ppoTa1gLBj08W4IsHvHD3CtNRRhKSFIxbdgPG+w3Zzu3TzxXLqlHhHI4fuU6b2o5YqlvelawBskcpY37C6Dfud9rYn5RxtRVT8unqY3c9EOpGb90SKNR36Df0xcI8sjWRpVRRI4AZwLM4HTUR9a1ha/TCLi32d0eYKefGBJ9mZABIDba5t4x6NfFFqm2W8MSSRjZTT6Gv27jzGKLwhmNVTVX7MzHxsFZqOoN/po03MdzuxC3O5uNBB+ycXXDcZLIgEouDLBG4IFu+PeF2VzbFT23Hw/v8AXDHCko7XQ1F2rDBgwYqWK9L9Y/Fv1OPJx7l+s3xP6nHjGhH+0Q9lUzPOZKiteiidoIII1esmjNppOZ9SCI/YvqF267G1rC4uQ0trRrLA9lC1EdRLzlIBClizWkA1X0kEdcRFljjq81mZtIWWnRydgqxU9+ttrlz530gW6XiUmezSxNMIY4IFUtzKqRkJQC/MKIhKgnpuSbgDqMUhCDi5SN7TYcXi3T7/AOAMuzMs8QzWp97hEjrC1N9FUCMBkZJQQpje4Hcgkgjbe28KCBqGmNEtoGTwICW5bElpEJJJBDk9Tfb0xW09oObVQjOXZeOVpQc6dWVJCQNUiBnW0fW27G3cHbC7LuEs9XnstZTUxqHEkgUg3k02LLojIQkAXta+M+aUlQnBuLtFsn4Vraad5aFo5oJWLyUkzFLSsfpGglAOgEnUQbgm+x2trp+LDV0+lsqrJFRiraHhIWWMlX0SCVSSrBhqFu/nhVT8HZkbGbO5ge4iiJX0sSy/9OJFDwAI40jNfXsinUVWZYldixZz4FLi5Yk+K+/XHN0F7LbZy9EzK6PQzVlXEaSOHUtLHNLcwK5PNqZXZyObITpAvsq2F9WNGaZpDmH+Dpn50bOprJISSkUKHXy+YBpLysoQAE7BjvbDBOB6R/r03Pt0aoeWdh0uA0jG3QY857ntHl0TrJLTQPZykCADU5Tw6o4VuASqgtb54t5LVRRTx07kyTxTOyULuraWM1JoI2Jf3qE+Ed/h6W3w7Vi0xsSRq8zYAf8Abb54okXGtLXe6zmKuVYGdxEtJJKnOtZZDJGCGZBqI9WuRcDE2pzDMKqEigi9wRv+bWG0zjfaOFFYxi1jrbfsB3xXZLhF965ZU+J0MtZWRwyJTxTyRq1TM14xBIHFQIgzaUV5qWcsRbWVUdDfG+j4k91FcYppJFSmiaE1MYR5pCVjiaFQqlKZda6UNwdbEEXY4ezcBGpEjZjUu8siqlqYCGGOJWZ+WFYNzPExOphcE7WO5U8Se7TVumaItT5UsH0caBpZ55WUQUqXG6WCgrtc6uwuT7XFWxfcpOkdJ4W4fSjo4oEH1Fu5O5aRt5GJtuSxP+2JmZ5rFTRNLUSLHGgN2c26C9h95jY2A3OOZ8S8U1E09KKGomp553ROVqhmgaAiQSVEbRhlYxlW1eLwlOnQlnNwrG5djI1XUpvEa2UyrA5CMrGKIBRZSGto31DexGFXjW62w0U30W/hfiEVtKs4Row7SgK31gEleME+ROi9vXEXizixKH3XmWtPUJEbm2lWBu9+nhOgm/YnFWp+H8xiSkWKQSwwytJURRERtNJrafW0spBs0rgmMCwAO795ufcG1NXBNJOY3qXVEghDMIKVOdE7EPp1SSERhi+kX0hQLdSKKuyvJs9qAU0Ek0R+noJoZlP2kZWjZuvnG5PkbAdsOlkDAMuwYKwHkGAYD8Dih5lLK+W8QNO4kcTFNSqQoKRxDlpfeyX0379epxeadbIgPURxg+hEagjDOn4dAM3Ruhl0sD5fp3w+U4r2G+Wy3S33dvl2wTPH2Vwy9Eu+DBgwpYwI6xbSN8f1AxpOJmZp4wfMfmDv/LEPGhB3BCUl8qKTFlqVAzIykrzcysF1C0q00aFl+Bs2r0GPWZUi1M8FHJcxys09RY21Q0+4Q+jyuAfRD8o2d0k0eb0kYZTBWzyzqpvqjqI6ZopQDb6riRG3vuO294dS2YR59MmXCGR46WBXWY2QRsUditiDYSPfY9z16YXctuNw9mtDKlgcfu/9HRkjJA0jYbAAbADYKANgBa1vQY2vTFVLSFUUAkl2CgAC5JJ2tbHOuInzyOmnlqcwpoORGJHjhT6QBi6Ri4T7bIwBv1G/TG3h/wBmMNTRRVeay1VRJIgk0tK2lBIVYaRYNcqFvvbfpsDhJYbfJVZX0kO8x9ouWQEhqoSsOq06mT1+sPCR88a6Xi6tqRfLsrZVIGmatflqe4IS2plKlSCD9r03Y5c9NSLpoaaOLa2rSNR3v4mHibfzOMz5zM3VyP3dsOw0MvtQ3HR5598Eat4Tr6hScxzPkxAMXjo0EKBBubzOdWmyg3I2uw9cIE4QGTyyyxQrW02oNJeJHrKXe+pSR9LH3PQ9T9kk3SOEVlFPTSHd42S/UgMCFbfqVb/pHnjQuYNJT09Wh0u6BZB91xs6n4Org/AeWOLE1PYxXwPyPG+zflPEEdXEJaeYSobXKtup+667FG9CB8+uJOKXm+TI1Qk+WsKbMmDExAHk1iJvIJQNgDqtqPdh33DfK+I5Of7rXxLTVZXXGEfVDUJ9owsdwykNdDvYXF8FjPa9skI5sEoNpj7STsNz5d97gG3lcHfpsccyrs4o4qmomkmXXJmNPJHEwLCSKmPu7SDSDYa3mI1WvyNut8XTN+GxPIJVnqadzEInNPIqiSMMzgMHRtwZHsR97FRzLJ4V5tLHTNNFSGlHJJ8dZPLTsQ8soRiBFFZVUBFBNyQuwFmb99HcKXosXCGTGGEGZFWQm+nlhWhkKJFUKulypR2gVhYC4Yne4xLzbhelqiGqYI5GAsGYHVbyuDcj03+WK7wfxREtS1BzJnIUNEanaWLQgSWkkGkDUnLLrpv4WO+2LlVW5bgrKQVYHkC8g1AjUNxa173HcDCbTs0YuKjZNp8oMNA8NGqxNy5BCAfCjMDp+G9jjbWcNwTMryqXdVUBuY41AG4LBGAJvvuO9sVds4quWsUTzrZFW8mXM0wsB4+YZ1hYkb+EMRvcC2HHEPFC0lCj2kaeQKlPE4AmmmYBUUqPtXILbbfgMGXAo3ZTKSUVFPWwRvcVWcTJqUg2hQRVEzAdCNELL8X9cXtmuST3JxT+FMqSmmp6N5Q9RBTTSzJ1JmqZYi5BYWICXA09ib9d7gR54awJcsVzPlIxiZlstnt5/qMQ8ekexB8t8GmrjQKLp2PiMYx5t8cZxnUh22RczjugPkfyPXCvFgliDKQe+EDLY2PUbYbwS4oWzLmytce5O81KJKYH3ulcTUzKLvqWxdFH2tSqPDY3KgWOFOS8Sxy1NHmpZU50ZpKxFOoRS3LQE90VmFgWPdNzu2L2h3HxH64p+V8FUFUah6iI62rayGRkkkj13lMiIwQjWLBeuw+WKZo07CYpWqIdblUuZ1ElO4MfNmjkr7FWFPBEv+Go9YNjM28h0nwmQ9e/Umo1MZjUALp0gDYBbWAHkLfoMasmyeKliWKnQJGvQDqT3LE7sxtuSbnE5hgF1yGuuUc+ZbEg9iR+G2MYmZvbnyW8/wA++IeN6DuKZ63HLdBP9CVldXy5VYnbo3wPX8OvyxDpK9YKvMaGWyx6WrYD/wCxxqnUDvplVjYeb743U8Jd1UfaIG3l3PyG/wAsas2zASZ/AiAg0VLUSTMLW+mCBENvgD/EPjhDVKpprsyNfxkjKPf8ojcH04nq5Zl8QMgVHBuDFEqfVPkZTJexsb7YrPGGbvNmcdbFy3NNMKejpmR3aseJwZpE0iy6XkFn8081INuz3Ov2dlVRUjaR15cO2+sgqp3HQHU1uhCDEH2M8E+704rKpT7xKp5YfcwwE3UKCPCzklifJh0Ja6+eVzoT1eS516Q0NfXyuEWGhppWUvyZ6p5Zip+3y4QtgDcHc3PcYVZfw7mjmolp6mhVqiUGT6Ga8ciII+Xok1adgLhgT3BscSchy+T9sVBqFfwSSTQvobTUGVeUGL6dIWKHRGI9V7szb3sH3EdBqlmiido3q6WQgK5Uu8JQAg/ZJSTQzDfSF+6LAb3dicWk/icsz32f1FPy6qvqHEnvLh6yK78pdES0krjYpGsiuDaxAYegxd8vrsxgA97gSpQWHOozeRl3+kMDABx02Ui/3TfaVwzF73Tq8ci+8QosDO0d46mnKiWETwXF1aKUHqCrlwCRqDaY+GJYbrTw1NNckkUNZGYL3N9MVStkBvewQbj0ueUE3NGmlrqSIl6HKJVn3bXNSNTxJYFjI0zi0SgX+rv2GKzwtxVUJVyVuZQPVfQqYpYYyRSI7ShAIreBZVj1agL6WW58WLh/4anmsJxM6je9dVq69t/d6VVSUDfZyAfXEjj3NnpWo5llOiORtcYIUzuIyQjWtctGkqqoH+YYtrY6UtCnKkpq+vepkhSUVFLST04ddRUxu8coF+pR9Nx03W/UYt7A9+v6+v44pvE3A5Y6Ysw91jnlvFE0f0iTStqdKd1dXVHZtTJuBa52FxK4BqStMaORBHPQNypFHR1N3imAJNw6kknubnYEDBsMqdAci3K0yz4MGDDgsO4ZvCvwH6YMaaceBfgP0xnCDSG7ZMIwpzKCzavPr8f7/TDfGqpg1qQcSEtrstOO5CHFB4aqGFLnqt9anrZqgeK5BQiZdu3/AKfbsSbHocX+VCCQdiP7vik8KQ/8Wz+nAC84Iwv6q63091JmuT8PPBc/oFh9nVg+IGc13LiJH1ui/HGjhaUvQ0jHq1PAT2FzEh7dPgMK+KJ7yqv3Rf5sf6AfjiuCG+aRoabH5MqQnJ/v1xjBgxtHqEqVIa8MxXmJ+6pIH4D+f54rXs0VIayupaor73MYZ2DW1tzY+Y8YN7sEJG19r388WnhT/Nb9z/8AS45n7VmCZvKoiZ56ilgFIYiVkSfmsiuGUXBsrC3cWG3UZOqf1P2PPa9vzP8AA04xX9q5rBlkF/daTx1TJbwtuCuo3Gwsv7znyx0rNcxSGFnIPLiUkhASdKjso62H5YS8CcHjLqQIxDVEx11Egudbm5tcncLqIB77m25wxzXNVp01yK5TfWyIXEagXZ3C76QOtgfO1hhNu2Y2fJb2/uT4GDEWIINiCDsR1BB7gjCXPKoDN8vTe7w1oB8toTf/AOvT1x54GropRMKZlaCOdliKkEBTDBKVB8g8zgDsAB2xE47URZjlVW9wkc0sLsPsmojKJq7BdYG5x1cFsMdqdjPhLhJMtpjEsjSu7FnkYAFmsFFlGyKFAAW+2GVse5Jbn+XljyMUbFM2TfIDhfWZPA8qTzRRNJEDpkdAWQdTY+m59Lm1sMMVj2iVJ9y5KG0lXJFTpvb/ADnCv8uWHH8QxxFIW2ReH3Tx5rWOEMptAZCAtPTF9MKr5NJcMx6nWBtY42UlTE2d1/KIJWmpVmt/qh3HwJEegX6dr4OIaWKaty+ikXVC61LMp6FUgMKA7dQJTYixBtbpivSZOMs4jjK3EGYxsguSQs2xC3J3JdEtf/VIHS+DQ4Y/BXFnQMGAYLY0RYbU/wBRf3R+mDG+KEBQPIDGcZ7Y5TNuDBgxUIQq+j1C4+sPzHljmmQvo4srFa30tMlt97BYW+Z26eWOrnHK84YRcXUh2HPpip2/+ZR07/Rjc47ubVFUknZZfZvmqNQw05dedTCSF0DDVenflFrXJtYxn+MeeI2dPeokv2a34AYd5TwjT01TUVMKES1JHMJYkHe9lB6C++EOZm88v7xw5ol82av9NX1G/wBCNgwYMaZvDrhUfSOfJP5j+mK5k9Fzs+zKpkBleiSKOnj8ItrjdvCSQASQwF/9Qk2xZuFR4pPgMVbgLMUl4gzgLf8A5Y3G30Z5bfn2xkar/I/web1z+s/wPf2hmUqL/hqeB9A1NNMWGvbUBFCGNuvV8e6WmrkBMk1NKSb6eTJGACBZQ4kYixv1RifPpaw1X1vljThJy5MHLP5PggcE5StPTCNFVbPKSqNrCM0jMyBrC4F7dARYAgWtifmlIkyvHMoeNhZlYXBHl/fcA9sJoiIM1i02C1sMnMGw1TU+jluo+8Y5GU+YjTppxZKtO/44s+g+RPxpoV5dlywpoRpGA6cyV5CNgLanJNtumJWDBgYi7YYrNZH7zmkKhvBQxtLIOoM06tHEp9VQM/zUjFhq4dcbqGZCykBkIDqSLBlJBAYXuDY79jiJk+TJTowQszOxaSSQ6pJXP23awubAAAAAAWAAxZF4NJNilpSc8hHaOilYbbnXPGDv8Ixb4nEX200LNlwqIv8ANo5o5lI2IAbQ1vmwP8OGvKtmZY/bpFC+uicl/mOYvbvh9JTJNE8MoDI6sjDzVgQR+BxdMaw5Oov7IT0Vcs0UcyfVmRZF7bOob8rkfLDSgpLkMeg6epxU/ZdTGGOWgqNPNopHCAt4np3bmRSW7i7sL9BsNiDjoFsHeX40FWLkNOMY9YMBoMZwYMGIQMct9o1AVzzJqhbgtI0TEeQYMB17iWQfL1GDBiEOosNsJk4eTUWe7kknfpub2sPS34YMGLKcorhllklBPayXPlSOmkqAPQAWPY4QTcLyAnSVPl2J/kMGDBMeWcemHw6jJj4TGGQZc8RYvYXAtY36fLHJfYTU83Na+Tb6RHba9vFOG7/HBgxTJJylbBZZucnJnaZICScYFMfT8cGDAaQh4o3Yq4l4aed6WaFgs1JKHS+wkRholiY2OkMlxcdDbY9rCqYMGLjSXFHk06+WPSxAdBgwYhNqXowYR5Y8GlXBgxKOPHF9og12RLI8T6mVomJUqRuGFnRgQQVYWuOuwIIIBxpzHJ5ntyahobX1FUjYnp9UyA6D133G/TBgxyinjjfRS+PuE1oaNa2h1pU0Wk8wyMzyxGQ81JC7WkvzCfFfYWFhYY6RQ1HMjRwLB1Vh6BgCP1wYMdCkjBgwYh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12292" name="AutoShape 4" descr="data:image/jpeg;base64,/9j/4AAQSkZJRgABAQAAAQABAAD/2wCEAAkGBhQSEBQUEBQVFRQUFxUaFRcVFRcZFxQWGBYXFRYWFxgXGyYgGBojGhQXHy8gJicqLCwsFh8xNTEqNSYrLCkBCQoKDgwOGg8PGiwkHyQpLC0pLywpKSwsLCwpKSkpKSksLCwsKSwpKSkpLCksLCwsKSkpKSkpKSwpKSwsKSwpLP/AABEIAIcAsgMBIgACEQEDEQH/xAAcAAACAgMBAQAAAAAAAAAAAAAABQQGAQMHAgj/xABDEAACAQIEBAMEBwYEBAcAAAABAgMEEQAFEiEGEzFBIlFhBxRxgSMyQlKRobEVcoLB0fAkM1PxJUOy4RYXNGJzosL/xAAaAQACAwEBAAAAAAAAAAAAAAADBAACBQEG/8QAKhEAAgIBBAIBAwMFAAAAAAAAAAECEQMEEiExE0EiI1GBYZHwBTIzobH/2gAMAwEAAhEDEQA/AO448s2M3wuzOp+yPn/TFox3OkVlLarPNTmRvZPxP8sQ2lJ6kn5nHjBh2OOMRRzbPWs+Z/E/1xtTM2QEsfCoJYtYBQNySx6ADudsRKqpWON5JDZI1Z3Nr2VAWY2HkFOOF5jmdbxDVmGlGmGMahEzhUVAQvMlI2dySN7G17DYbjyyiuKL44t82dpq/azlkdw1XGSDYhNT2PxUEEeoOM/+a+Wcrme+R28vFqva9tOm/p5Y4FmnCFDGCkeaQvUIQHBikELEgn6OZQwYDYXIA9cVCoTSxW4bSSLqbqbdwe4woNH1pkXtJy+rlEVPUo0h6K10LeihwNR9Bvi0Xx8QxvY/3+OOt8H+0mrycpT5rFK8UiLLFdgZY0bUBbUd1JU+AkEEG3W2IQ+hMGIeU5pFUwpNA4eOQXVh3HT5EHYg7gjEzEIGDBjF8QhnBjW9Qo6kD541ftFPvfkcdSbOWiTgxqSqU9CD88bL44+DpnBjF8ZxCBgwYMQgYMGDEIeJZAoJPbCF3uST1OGeZyWQDzP5DfCrDeCPFi2aXNBgwYyq3IA74YYA5n7aeL+TAKKIDmVC6pWubpEG8KgebujfAKPvYoVXTmhyUKx0T5hKrlDcP7pEGEZI2IV5GJ32YAW6HDP28J/xNbG6mni0kWsbM6m1uviUj8sU/KMpetlbmTKmxZ5ZzIw6E7lFZibBiTawCkkgDGdJ27HoqlQm149RpfzP9n+l/li88M+yiapnnimdYfdyqyHaQlmBZQihgCpAvq1AWO18WKP2G2Z1SoimIAvqDoUY3OkrGXPiUqQSR1vpYYE5xQVQkyt8MZdSUIFXmLpM67wUcTxyGRhcBp2XUsaA2NjubdCPCUvGOdT1lW1RUIUMwDRrvpEX1U0E9V2Pi6E3OO7cHezGip1M0lKWmjvYNJz7lbkFAQqljta6g36gHFR4h9nqVmYQowrY5ZeZLPJVPC5NPEFUaBGT4jqVRe1tuu+LJ30VfBdfYPQyR5QpkJtLLI8YP2UIVRbfYFkZu31vmei4T5VPHDEkSJpSNQqBdwFUWA/Lr3698bKjMydkuPU/y/rgvjldAvJGrJVTXhdup8v64WzVjN1Nh5DGjBhmGJRF5ZGwtgwYMFBhiTBXMve48j/LEbBjjin2WTaHkFQGFx/tjeMV+KUqbr1/X0w4pqkMLj5juMJ5MezroZhPcSMGMYzgQUMGDBiEFOaP4gPIfrv/ACGIWN9a15G+Nvyxow/jVRQlN3JhjRX0Uk0MscLaJHikWNt/A7Iyhttxueo6dcSAMbYLqwJBAB6kEbH4/jiTfDORXKPkzOJJeZy6hyzwDkgE3CLGSuhe2kG9vnjonsqWM0jfSIn+KT3oSOFRoDFaK4JGpuaZAN7Avcg2GKfxTwhWwSzyVEMxVZH1zmJhG5LnxhrWsxN/4sZ4L4dq6idTSoxUkxvLoukayLoctq2JCSMbdcZ7XBoR7Poyhy5IVVUUAqkcZbSA7LEgRNZCi5AHwF+g6Yj5nwzTVRX3mnjlKiwLjdVvf6wNwL7+W56XN85BVJJSwtFfRy0A1EFxoXQVfTtrBQg22uDiTmiAxBWhqZA7Bg1Np1I0TAoSWcWOrcbEbdiBhSKbkNzkoxN81IIxTUkd445FlRhGSulFhayIw3U3YWYG40jCPh7LBFV5gDJJKytTxo8rF2WExCcR6iegZ23733viRLxYsCrI80rIPBHTvSSxz1EkoCwx65j43BBuVA6nVawxIymiEEUklUVEjGSoq3XZQwW5CnrojRQgJ8r97l7GqYhN2ZzHN1hZE0tLNJcpDFoMjAXJezMAkYsRrY2vt1OItJxPE0zQzrJTSxx8yQT6Akcd7amkjd0W56AkXwlqsllkoH0oJarNdAkZ944VkGtVJ6BIYm8IG5cggbYXNwZR60RaijqXV9Hu6QmMLfwl1WnLnmrZjrlEgsB9WxJu80myqwxrlFipOPaR5GR3MOkXVqi0aSKbWINzpJuGCPpYgg2scP4JA6LIhDowuroQysPMMpIIxyDOlrKaHXVO0NHUzSRSFVLSgpIeXUciV7RPrQyDlW7n7uJuSUMUkxeCVBWVBBWbW8tVHHdVMrx0iiGNjuxV2tZgrk4tHNL2VeJejqgxW839o+X0zaJKlWbusQMtviU8I/H5YhZmk2bVElHTO0NFC2itnW2qV+ppoTa1gLBj08W4IsHvHD3CtNRRhKSFIxbdgPG+w3Zzu3TzxXLqlHhHI4fuU6b2o5YqlvelawBskcpY37C6Dfud9rYn5RxtRVT8unqY3c9EOpGb90SKNR36Df0xcI8sjWRpVRRI4AZwLM4HTUR9a1ha/TCLi32d0eYKefGBJ9mZABIDba5t4x6NfFFqm2W8MSSRjZTT6Gv27jzGKLwhmNVTVX7MzHxsFZqOoN/po03MdzuxC3O5uNBB+ycXXDcZLIgEouDLBG4IFu+PeF2VzbFT23Hw/v8AXDHCko7XQ1F2rDBgwYqWK9L9Y/Fv1OPJx7l+s3xP6nHjGhH+0Q9lUzPOZKiteiidoIII1esmjNppOZ9SCI/YvqF267G1rC4uQ0trRrLA9lC1EdRLzlIBClizWkA1X0kEdcRFljjq81mZtIWWnRydgqxU9+ttrlz530gW6XiUmezSxNMIY4IFUtzKqRkJQC/MKIhKgnpuSbgDqMUhCDi5SN7TYcXi3T7/AOAMuzMs8QzWp97hEjrC1N9FUCMBkZJQQpje4Hcgkgjbe28KCBqGmNEtoGTwICW5bElpEJJJBDk9Tfb0xW09oObVQjOXZeOVpQc6dWVJCQNUiBnW0fW27G3cHbC7LuEs9XnstZTUxqHEkgUg3k02LLojIQkAXta+M+aUlQnBuLtFsn4Vraad5aFo5oJWLyUkzFLSsfpGglAOgEnUQbgm+x2trp+LDV0+lsqrJFRiraHhIWWMlX0SCVSSrBhqFu/nhVT8HZkbGbO5ge4iiJX0sSy/9OJFDwAI40jNfXsinUVWZYldixZz4FLi5Yk+K+/XHN0F7LbZy9EzK6PQzVlXEaSOHUtLHNLcwK5PNqZXZyObITpAvsq2F9WNGaZpDmH+Dpn50bOprJISSkUKHXy+YBpLysoQAE7BjvbDBOB6R/r03Pt0aoeWdh0uA0jG3QY857ntHl0TrJLTQPZykCADU5Tw6o4VuASqgtb54t5LVRRTx07kyTxTOyULuraWM1JoI2Jf3qE+Ed/h6W3w7Vi0xsSRq8zYAf8Abb54okXGtLXe6zmKuVYGdxEtJJKnOtZZDJGCGZBqI9WuRcDE2pzDMKqEigi9wRv+bWG0zjfaOFFYxi1jrbfsB3xXZLhF965ZU+J0MtZWRwyJTxTyRq1TM14xBIHFQIgzaUV5qWcsRbWVUdDfG+j4k91FcYppJFSmiaE1MYR5pCVjiaFQqlKZda6UNwdbEEXY4ezcBGpEjZjUu8siqlqYCGGOJWZ+WFYNzPExOphcE7WO5U8Se7TVumaItT5UsH0caBpZ55WUQUqXG6WCgrtc6uwuT7XFWxfcpOkdJ4W4fSjo4oEH1Fu5O5aRt5GJtuSxP+2JmZ5rFTRNLUSLHGgN2c26C9h95jY2A3OOZ8S8U1E09KKGomp553ROVqhmgaAiQSVEbRhlYxlW1eLwlOnQlnNwrG5djI1XUpvEa2UyrA5CMrGKIBRZSGto31DexGFXjW62w0U30W/hfiEVtKs4Row7SgK31gEleME+ROi9vXEXizixKH3XmWtPUJEbm2lWBu9+nhOgm/YnFWp+H8xiSkWKQSwwytJURRERtNJrafW0spBs0rgmMCwAO795ufcG1NXBNJOY3qXVEghDMIKVOdE7EPp1SSERhi+kX0hQLdSKKuyvJs9qAU0Ek0R+noJoZlP2kZWjZuvnG5PkbAdsOlkDAMuwYKwHkGAYD8Dih5lLK+W8QNO4kcTFNSqQoKRxDlpfeyX0379epxeadbIgPURxg+hEagjDOn4dAM3Ruhl0sD5fp3w+U4r2G+Wy3S33dvl2wTPH2Vwy9Eu+DBgwpYwI6xbSN8f1AxpOJmZp4wfMfmDv/LEPGhB3BCUl8qKTFlqVAzIykrzcysF1C0q00aFl+Bs2r0GPWZUi1M8FHJcxys09RY21Q0+4Q+jyuAfRD8o2d0k0eb0kYZTBWzyzqpvqjqI6ZopQDb6riRG3vuO294dS2YR59MmXCGR46WBXWY2QRsUditiDYSPfY9z16YXctuNw9mtDKlgcfu/9HRkjJA0jYbAAbADYKANgBa1vQY2vTFVLSFUUAkl2CgAC5JJ2tbHOuInzyOmnlqcwpoORGJHjhT6QBi6Ri4T7bIwBv1G/TG3h/wBmMNTRRVeay1VRJIgk0tK2lBIVYaRYNcqFvvbfpsDhJYbfJVZX0kO8x9ouWQEhqoSsOq06mT1+sPCR88a6Xi6tqRfLsrZVIGmatflqe4IS2plKlSCD9r03Y5c9NSLpoaaOLa2rSNR3v4mHibfzOMz5zM3VyP3dsOw0MvtQ3HR5598Eat4Tr6hScxzPkxAMXjo0EKBBubzOdWmyg3I2uw9cIE4QGTyyyxQrW02oNJeJHrKXe+pSR9LH3PQ9T9kk3SOEVlFPTSHd42S/UgMCFbfqVb/pHnjQuYNJT09Wh0u6BZB91xs6n4Org/AeWOLE1PYxXwPyPG+zflPEEdXEJaeYSobXKtup+667FG9CB8+uJOKXm+TI1Qk+WsKbMmDExAHk1iJvIJQNgDqtqPdh33DfK+I5Of7rXxLTVZXXGEfVDUJ9owsdwykNdDvYXF8FjPa9skI5sEoNpj7STsNz5d97gG3lcHfpsccyrs4o4qmomkmXXJmNPJHEwLCSKmPu7SDSDYa3mI1WvyNut8XTN+GxPIJVnqadzEInNPIqiSMMzgMHRtwZHsR97FRzLJ4V5tLHTNNFSGlHJJ8dZPLTsQ8soRiBFFZVUBFBNyQuwFmb99HcKXosXCGTGGEGZFWQm+nlhWhkKJFUKulypR2gVhYC4Yne4xLzbhelqiGqYI5GAsGYHVbyuDcj03+WK7wfxREtS1BzJnIUNEanaWLQgSWkkGkDUnLLrpv4WO+2LlVW5bgrKQVYHkC8g1AjUNxa173HcDCbTs0YuKjZNp8oMNA8NGqxNy5BCAfCjMDp+G9jjbWcNwTMryqXdVUBuY41AG4LBGAJvvuO9sVds4quWsUTzrZFW8mXM0wsB4+YZ1hYkb+EMRvcC2HHEPFC0lCj2kaeQKlPE4AmmmYBUUqPtXILbbfgMGXAo3ZTKSUVFPWwRvcVWcTJqUg2hQRVEzAdCNELL8X9cXtmuST3JxT+FMqSmmp6N5Q9RBTTSzJ1JmqZYi5BYWICXA09ib9d7gR54awJcsVzPlIxiZlstnt5/qMQ8ekexB8t8GmrjQKLp2PiMYx5t8cZxnUh22RczjugPkfyPXCvFgliDKQe+EDLY2PUbYbwS4oWzLmytce5O81KJKYH3ulcTUzKLvqWxdFH2tSqPDY3KgWOFOS8Sxy1NHmpZU50ZpKxFOoRS3LQE90VmFgWPdNzu2L2h3HxH64p+V8FUFUah6iI62rayGRkkkj13lMiIwQjWLBeuw+WKZo07CYpWqIdblUuZ1ElO4MfNmjkr7FWFPBEv+Go9YNjM28h0nwmQ9e/Umo1MZjUALp0gDYBbWAHkLfoMasmyeKliWKnQJGvQDqT3LE7sxtuSbnE5hgF1yGuuUc+ZbEg9iR+G2MYmZvbnyW8/wA++IeN6DuKZ63HLdBP9CVldXy5VYnbo3wPX8OvyxDpK9YKvMaGWyx6WrYD/wCxxqnUDvplVjYeb743U8Jd1UfaIG3l3PyG/wAsas2zASZ/AiAg0VLUSTMLW+mCBENvgD/EPjhDVKpprsyNfxkjKPf8ojcH04nq5Zl8QMgVHBuDFEqfVPkZTJexsb7YrPGGbvNmcdbFy3NNMKejpmR3aseJwZpE0iy6XkFn8081INuz3Ov2dlVRUjaR15cO2+sgqp3HQHU1uhCDEH2M8E+704rKpT7xKp5YfcwwE3UKCPCzklifJh0Ja6+eVzoT1eS516Q0NfXyuEWGhppWUvyZ6p5Zip+3y4QtgDcHc3PcYVZfw7mjmolp6mhVqiUGT6Ga8ciII+Xok1adgLhgT3BscSchy+T9sVBqFfwSSTQvobTUGVeUGL6dIWKHRGI9V7szb3sH3EdBqlmiido3q6WQgK5Uu8JQAg/ZJSTQzDfSF+6LAb3dicWk/icsz32f1FPy6qvqHEnvLh6yK78pdES0krjYpGsiuDaxAYegxd8vrsxgA97gSpQWHOozeRl3+kMDABx02Ui/3TfaVwzF73Tq8ci+8QosDO0d46mnKiWETwXF1aKUHqCrlwCRqDaY+GJYbrTw1NNckkUNZGYL3N9MVStkBvewQbj0ueUE3NGmlrqSIl6HKJVn3bXNSNTxJYFjI0zi0SgX+rv2GKzwtxVUJVyVuZQPVfQqYpYYyRSI7ShAIreBZVj1agL6WW58WLh/4anmsJxM6je9dVq69t/d6VVSUDfZyAfXEjj3NnpWo5llOiORtcYIUzuIyQjWtctGkqqoH+YYtrY6UtCnKkpq+vepkhSUVFLST04ddRUxu8coF+pR9Nx03W/UYt7A9+v6+v44pvE3A5Y6Ysw91jnlvFE0f0iTStqdKd1dXVHZtTJuBa52FxK4BqStMaORBHPQNypFHR1N3imAJNw6kknubnYEDBsMqdAci3K0yz4MGDDgsO4ZvCvwH6YMaaceBfgP0xnCDSG7ZMIwpzKCzavPr8f7/TDfGqpg1qQcSEtrstOO5CHFB4aqGFLnqt9anrZqgeK5BQiZdu3/AKfbsSbHocX+VCCQdiP7vik8KQ/8Wz+nAC84Iwv6q63091JmuT8PPBc/oFh9nVg+IGc13LiJH1ui/HGjhaUvQ0jHq1PAT2FzEh7dPgMK+KJ7yqv3Rf5sf6AfjiuCG+aRoabH5MqQnJ/v1xjBgxtHqEqVIa8MxXmJ+6pIH4D+f54rXs0VIayupaor73MYZ2DW1tzY+Y8YN7sEJG19r388WnhT/Nb9z/8AS45n7VmCZvKoiZ56ilgFIYiVkSfmsiuGUXBsrC3cWG3UZOqf1P2PPa9vzP8AA04xX9q5rBlkF/daTx1TJbwtuCuo3Gwsv7znyx0rNcxSGFnIPLiUkhASdKjso62H5YS8CcHjLqQIxDVEx11Egudbm5tcncLqIB77m25wxzXNVp01yK5TfWyIXEagXZ3C76QOtgfO1hhNu2Y2fJb2/uT4GDEWIINiCDsR1BB7gjCXPKoDN8vTe7w1oB8toTf/AOvT1x54GropRMKZlaCOdliKkEBTDBKVB8g8zgDsAB2xE47URZjlVW9wkc0sLsPsmojKJq7BdYG5x1cFsMdqdjPhLhJMtpjEsjSu7FnkYAFmsFFlGyKFAAW+2GVse5Jbn+XljyMUbFM2TfIDhfWZPA8qTzRRNJEDpkdAWQdTY+m59Lm1sMMVj2iVJ9y5KG0lXJFTpvb/ADnCv8uWHH8QxxFIW2ReH3Tx5rWOEMptAZCAtPTF9MKr5NJcMx6nWBtY42UlTE2d1/KIJWmpVmt/qh3HwJEegX6dr4OIaWKaty+ikXVC61LMp6FUgMKA7dQJTYixBtbpivSZOMs4jjK3EGYxsguSQs2xC3J3JdEtf/VIHS+DQ4Y/BXFnQMGAYLY0RYbU/wBRf3R+mDG+KEBQPIDGcZ7Y5TNuDBgxUIQq+j1C4+sPzHljmmQvo4srFa30tMlt97BYW+Z26eWOrnHK84YRcXUh2HPpip2/+ZR07/Rjc47ubVFUknZZfZvmqNQw05dedTCSF0DDVenflFrXJtYxn+MeeI2dPeokv2a34AYd5TwjT01TUVMKES1JHMJYkHe9lB6C++EOZm88v7xw5ol82av9NX1G/wBCNgwYMaZvDrhUfSOfJP5j+mK5k9Fzs+zKpkBleiSKOnj8ItrjdvCSQASQwF/9Qk2xZuFR4pPgMVbgLMUl4gzgLf8A5Y3G30Z5bfn2xkar/I/web1z+s/wPf2hmUqL/hqeB9A1NNMWGvbUBFCGNuvV8e6WmrkBMk1NKSb6eTJGACBZQ4kYixv1RifPpaw1X1vljThJy5MHLP5PggcE5StPTCNFVbPKSqNrCM0jMyBrC4F7dARYAgWtifmlIkyvHMoeNhZlYXBHl/fcA9sJoiIM1i02C1sMnMGw1TU+jluo+8Y5GU+YjTppxZKtO/44s+g+RPxpoV5dlywpoRpGA6cyV5CNgLanJNtumJWDBgYi7YYrNZH7zmkKhvBQxtLIOoM06tHEp9VQM/zUjFhq4dcbqGZCykBkIDqSLBlJBAYXuDY79jiJk+TJTowQszOxaSSQ6pJXP23awubAAAAAAWAAxZF4NJNilpSc8hHaOilYbbnXPGDv8Ixb4nEX200LNlwqIv8ANo5o5lI2IAbQ1vmwP8OGvKtmZY/bpFC+uicl/mOYvbvh9JTJNE8MoDI6sjDzVgQR+BxdMaw5Oov7IT0Vcs0UcyfVmRZF7bOob8rkfLDSgpLkMeg6epxU/ZdTGGOWgqNPNopHCAt4np3bmRSW7i7sL9BsNiDjoFsHeX40FWLkNOMY9YMBoMZwYMGIQMct9o1AVzzJqhbgtI0TEeQYMB17iWQfL1GDBiEOosNsJk4eTUWe7kknfpub2sPS34YMGLKcorhllklBPayXPlSOmkqAPQAWPY4QTcLyAnSVPl2J/kMGDBMeWcemHw6jJj4TGGQZc8RYvYXAtY36fLHJfYTU83Na+Tb6RHba9vFOG7/HBgxTJJylbBZZucnJnaZICScYFMfT8cGDAaQh4o3Yq4l4aed6WaFgs1JKHS+wkRholiY2OkMlxcdDbY9rCqYMGLjSXFHk06+WPSxAdBgwYhNqXowYR5Y8GlXBgxKOPHF9og12RLI8T6mVomJUqRuGFnRgQQVYWuOuwIIIBxpzHJ5ntyahobX1FUjYnp9UyA6D133G/TBgxyinjjfRS+PuE1oaNa2h1pU0Wk8wyMzyxGQ81JC7WkvzCfFfYWFhYY6RQ1HMjRwLB1Vh6BgCP1wYMdCkjBgwYh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12293" name="Picture 6" descr="http://zssosza.edupage.org/photos/icons/img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70438"/>
            <a:ext cx="27559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8" descr="http://www.soskh.sk/files/0154_kadernik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3613" y="1412875"/>
            <a:ext cx="310038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0" descr="http://www.ddomaslavice.cz/userdata/pages/52/kadernik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60350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2" descr="http://spsk-chlmec.m3.sk/moznosti_studia/kadernik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4246563"/>
            <a:ext cx="2303462" cy="26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6" descr="http://us.123rf.com/400wm/400/400/goodshotalan/goodshotalan1209/goodshotalan120900007/15170146-karikatura-vlasa-kadea-na-k-stylin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4181475"/>
            <a:ext cx="38100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8" descr="http://i2.squidoocdn.com/resize/squidoo_images/-1/lens11421001_1275923485hair_salon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914525"/>
            <a:ext cx="2484438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2" descr="http://img.cas.sk/img/12/title/488794-img-import-marcel-berky-superstar-kadernik-foto-ivan-pastor-marcel-berky-superstar-kadernik-foto-ivan-pastor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00338" y="1916113"/>
            <a:ext cx="32258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http://img.blesk.cz/img/1/gallery/255085_promena-krasa-vlasy-uces-kadernik-stri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750"/>
            <a:ext cx="2857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8" descr="http://www.sousrs.edu.sk/obrazky09/staz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0"/>
            <a:ext cx="48291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10" descr="http://img.mediacentrum.sk/gallery/250/5311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3295650"/>
            <a:ext cx="23812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12" descr="http://img.mediacentrum.sk/images/gallery/200/10033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836712"/>
            <a:ext cx="1905000" cy="1790701"/>
          </a:xfrm>
          <a:prstGeom prst="rect">
            <a:avLst/>
          </a:prstGeom>
          <a:noFill/>
          <a:scene3d>
            <a:camera prst="orthographicFront">
              <a:rot lat="0" lon="0" rev="20099999"/>
            </a:camera>
            <a:lightRig rig="threePt" dir="t"/>
          </a:scene3d>
        </p:spPr>
      </p:pic>
      <p:pic>
        <p:nvPicPr>
          <p:cNvPr id="13318" name="Picture 4" descr="http://sk.hairdresser-models.eu/foto/%C3%BA%C4%8Desy/svadobn%C3%A9-kadern%C3%AD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063" y="4656138"/>
            <a:ext cx="3303587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20" descr="http://t2.gstatic.com/images?q=tbn:ANd9GcRyVmbHeyYYx7jIBOZKNUNWe5SsMJp8e8OusB23-9rotuROmI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188913"/>
            <a:ext cx="20288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4" descr="http://www.soskh.sk/files/0171_kadernik6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84888" y="3213100"/>
            <a:ext cx="23749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179388" y="476250"/>
            <a:ext cx="6786562" cy="771525"/>
          </a:xfrm>
        </p:spPr>
        <p:txBody>
          <a:bodyPr/>
          <a:lstStyle/>
          <a:p>
            <a:r>
              <a:rPr lang="sk-SK" b="1" smtClean="0">
                <a:latin typeface="Lucida Handwriting" pitchFamily="66" charset="0"/>
              </a:rPr>
              <a:t>Kuchár, kuchárka</a:t>
            </a:r>
          </a:p>
        </p:txBody>
      </p:sp>
      <p:pic>
        <p:nvPicPr>
          <p:cNvPr id="14339" name="Picture 8" descr="http://www.zssgiralt.edu.sk/images/kuch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2897188"/>
            <a:ext cx="3995737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2" descr="http://files.mspcewintrova.webnode.cz/200001180-60bbe61b60/kucha%C5%99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83063"/>
            <a:ext cx="2627313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http://fotorecepty.mnoho.info/userFiles/animace/kuchari/kucharka-0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2565400"/>
            <a:ext cx="25574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4" descr="http://www.zskom17.cz/kucha%C5%99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5463" y="260350"/>
            <a:ext cx="20669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AutoShape 18" descr="data:image/jpeg;base64,/9j/4AAQSkZJRgABAQAAAQABAAD/2wCEAAkGBhQRDxQUEhITEhMVGRsXExgWFhwYFBoWGxcWHhQfGxcaHSYfIyUvIBYbIC8hIzM1OCwsGR49OTwqQSYrOCkBCQoKDQsOGg8PGiwjHiIwKTQxNTQ0NDA1NSksNDQ0NSw1LzQ1LDQqKTQpKTQsLCwqNSwyLywpNiwsLSwsLyw0Kv/AABEIAFEAUQMBIgACEQEDEQH/xAAbAAACAgMBAAAAAAAAAAAAAAAABwUGAQMEAv/EAEAQAAIBAgQDBQYCBgkFAAAAAAECAwARBBIhMQUGQRNRYXGBByIjMkKRFKFSYnKTscEWNGRzstHS4fAXM0NTY//EABoBAAMBAQEBAAAAAAAAAAAAAAADBQQCBgH/xAAsEQABAwQAAwcEAwAAAAAAAAABAAIDBBEhMRIUURNBcYGRsfAiYWLRBTI0/9oADAMBAAIRAxEAPwB40UVQeeee+zLQYZvfGkkg+nvVfHvPTz2EiedlOzjep3mHniDCXUkySj6F6H9Y7Df/AGqi4zn7G4lisIydyxKWe3nYn1Fq28t8imYCbEllVtQv1sO9mOov9z4db5g8DHCuWNFQdyi337/WlOlAwFIL6mpyTwN6Dfz5ZLRuVMdiCXkVi2mssgvY3Olye/bxo/oZjYSHRSGGgMcgDi++oIppUUrtnLjkI93N/FLWDnDH4NwJszD9GZd7b2fc77gmrnwL2h4fEEK94JDoAxupN7CzevW1duNxUIGWZ4gD9MjLY2Pc2+tVDmPkNWBlwm+5j3B1N8hvp+z/AA6sbJfa7HM02WO4h0KZlFLDkrnloWEGKY9nsrtuh7mJ1t57eWzOBpyq01SypZxN8ws0UUULSq9zvzD+EwpKG0snux94095vQfmRVK5G5bE7HETgsob3A2oZvqY33A/M37tdXP2MOJ4iIV+jLEt9BnYi/wCbAX8KYOBwYiiSNdkUKPQb/wA/WlSusLKC88zUkn+rMDxWMfxGOCMyTSJEg3Z2Ci52Fz18OtRh5yw18qu7yH5Iliftn/YjZQSO9tgNyK38tYBcQzYyUZ2LuuGDarFGjFAVGwZspZm31A2FWAYJO1MuRe0KhM9veyAkgX7rkm1ctiFsqq2AWyq6kfEJiCseGwif/UtPKRbS6RsiL5ZzWqflvGSTJ22Ihlw+geONZMMd9WLB5GbT6CwBqffjkQxC4cNmmIuVRS2RbEgyFQQgNrAta52vXTicbHHl7R0TOwRMzBczt8qi+5PcKaGNGgnCNo0FHw8p4NBZcJhxff4SEnzJFz5mobivDl4fJFNh1EeHkkSLEQqPhgysEikRb2UiRlDZdGVjpdRVrmnVBdmVR3kgD7mqvxLEnF4iJSpjw0TiQmS6PNKhPZhY2swRWGclgMzKlrjU/H2tlDyLZUHz5ywGU4mIWYayjoV/S8x17x5ayvs35iM0Jgc3eEDKb6mO9h9tB9qmcPio5kujpKhuCVYMp3BFwfAj70tcETw/ioAJCrJl84nta+w2Yeo8K4idfBUNx5Wdso0cFOSisUU5X0neV3/E8UEjaEs8tt9dSBr57+FNClZyUey4iquCG9+MjuaxBB+xpp1ll2vPUGYyTu5UFw58Zgw8SQRYmAMzwt23ZyKHYsUcFCDYk2YHa1xoSc4CfG8Qz5pEwUKO8TiA9piGK3U2mdQqC/cpOmhFThrk5RsIpz/acQT++Yfypkbi7atRPLsFcXDOS5cMvZw4+ZIr5j8GBpSTuWlMfvMerMCTXQ/IuHZ1llfEyzrcrM2IkWRbg5gvZlVUG591AB4VsxfOUIOWANin2tCLxqRvnmNo18QTfuBqF4hx2ZjlmnTDB/kiw92nYHoHKlydbfDUHuIr5JURxmxOeg2tTY3OUZhZOzeZIi8mKeeZI3md5uxgjdkMh7RjYC7KBoXY22zESGH4FCmpQSOdWkmtLKx7y7Xt5LYC+gFcPA5NHbDYCURmRxI5ZFmeRWZZGZJGzE5gReRgd9K149y7G78VUN/44sKVtfSwl7C4Gm4k66EVHqTNO7AIHr7LRD2MdzcErPFFSJzi8MyrLA6rOI8oWRWePPHNZTqFN12Kk1w+0qDLika596MemVmGn3qZ4VyuZFRJYBhsJGQyYfMGeRw2YNMykiwb3sgJzNYsTaxh/aXKDiYxfVY9fC7G2vpW6ja5gs74FB/mpI5GEt+3quH+n2N/9w/dp/porf8A9PMR+r/z1rNUVD4a78vUr3zgjYTiplUHVllXoDtmFx5EHzNX7EcYhjhEryokZAIZjYG/y2vrfw3ri9onL/4jDdogvJDcgAalTbMNB4A+lUflzEds0MZlWKaHMuHaSPtEyyFS4tmXKwyjKwOzMOopErSRcKm0CCqLHmzXZCts/MksoP4aHKtr9tibxrl71iPxD5sFGnWofC4VZcyI0vESXd2RLDBq7uWfMb9n8xOjtIw6Cp6LlFGObFO2LN7hXssAOtrQLZTvu+Y+NbYMDicNn/DSxPGzs6xTIVCl2zMFlj1AuSQCptffa2NrHPP1usOg/e/ZWWTQx4YPMrOH5WnkAE0ywIPljw2jBf0e2YXHX/tqp7iKnOG8Cgw9+xiVC3zNvI37Ttdm9TUQeYMYNDgFY6apilK+PzorflWWxmOmUi0GEBG4YzyjxAKogPnm9a2RtiiFmWC6dMDsrVys18OT+lNiGPriZj/Ope1cnCeGLh4ViRnYC5u5zMSzFmJNgNyToLV10hxuSVPcQSSEE0r2k/HcXXLqpkAXc/DTrYjqFJ9as/PHMYgiMKH4sgsbfShvc37zsPX18+zDl7KpxLggsCsQI+nS7a99rDwv30+JveVgkHMTNhboZKvtvCis0U9egRSw575JMRbEYcHsyc0ijdDfUjw/h5bM+gihZqmmZUs4XeSW/K/PasojxLZWGgkPykW+o9D49fDrdFYEXBBB2I1B9agOYvZvFOS8BEMh1It8MnToNvTv2qntgeIYAkKJVXX5PiRHbW1iOg6A0h0V8hSC6elxK246hNCilxD7SZ1uHjiY3/WW3ha9E3tLnI92OJD36n8iaX2Tkc9D1THqrcx88xwgpCRJLtcaop63PU+A9fGrtLxDH6ASsh6KMkVri2ugPqTVm5e9mCoQ+KYORYiNScvQ+8dz1FhpTGxd5QJJqj6YW2HUqD5T5Tkx0xmxBbsr3YtvIe4eHefQeDZVQAABYDQAbVhECgAAADQAaADpYV6p6q0tK2mbYZJ2UUUUULWiiiihCKxWaKEJR+0n+t+n+VQXL39cw/8Aep/iFFFC8dUf6j4p7RfKPIV7oooXsBpFFFFC+oooooQv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14344" name="Picture 20" descr="http://skauting.sk/img/odborky/kuchar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4075" y="162877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2" descr="http://www.monacentrum.sk/images/kuchar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1341438"/>
            <a:ext cx="1728787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 descr="http://carjon.net/fotky/kucharka/kuchar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1341438"/>
            <a:ext cx="1558925" cy="218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20" descr="http://www.msdamborskeho.sk/kuchark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87675" y="5229225"/>
            <a:ext cx="99536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http://www.prokuchare.cz/_obchody/prokuchare.shop5.cz/soubory/css/kuch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260350"/>
            <a:ext cx="1452563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0" descr="http://www.hotelblog.sk/data/image/2012/december/100_44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998913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http://www.gwa.sk/resources/App/200710251402300.kuch%C3%A1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3113" y="2565400"/>
            <a:ext cx="3290887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14" descr="data:image/jpeg;base64,/9j/4AAQSkZJRgABAQAAAQABAAD/2wCEAAkGBhQSERUUExQVFRUVGB8YGBcYGBcYGBwXGhwdGBcXGhwXGycgGBokGhgYHy8gIycpLCwsFR4xNTAqNSYrLCkBCQoKDgwOGg8PGiwcHBwpLCkpKSksKSwsKSkpLCkpKSksKSkpLCksKSksLCwsKSwsKSksKSwpLCksLCwsKSwsLP/AABEIAMMBAgMBIgACEQEDEQH/xAAcAAACAgMBAQAAAAAAAAAAAAAEBQMGAAIHAQj/xABHEAABAwIDBAcFBQUHAgcBAAABAgMRACEEEjEFQVFhBhMicYGRsTKhwdHwBxRCUuEjYnKSshVTgqLC0vFDwxYkM2ODo9OT/8QAGQEAAwEBAQAAAAAAAAAAAAAAAAECAwQF/8QAIxEAAgICAwEBAAIDAAAAAAAAAAECESExAxJBURMiMhRhcf/aAAwDAQACEQMRAD8A6ulNSAVydHTvEpMhajO5UEe8VuftBxR/GB3JR/tq/wBER0Z1gCpEiqP0D2s5jHXUPOOHKkKTlUU74PsxxFOMZs+FKHWPGCYl5zgojRQ4CjuPoWMIrCsDUgeNVPY2AQpbgWM0KIGZS1W1GppZ9oGzUNttKQhKe0oGw4AjXuNJypWCiXpe0Gk+062O9aR6mol7ew4El5v+YH0riQMX07relX3pNsdLSGnWyoBS4KZkaEiN9R3bG0Wt7pRhkCVOpHgr5UIvp7gh/wBU+CHPimqZ09xJDGHWb+0n+Ytj51S3RSlJpjUUzsDn2lYIfjWf8BH9UUOr7U8GNzp7gg/9yuOrrxJqe7K6o6+r7VsNFkOH+UfE1C59rLX4Wie9UeiTXKJrcGl2Y+qOmn7WhuYHitX+yol/asuLMongSo/KudpqVNLsx9UXpX2ovbkNj/Co/wDcqNf2n4jcGx/8Z/8A0NU4CvQKVsKRccH9oGKcdQgrQhKyAVBsWkgTcnSrZlxOXN94JBEyG2QAMs3zJJ1tXLMBPXM5SAc1iq4BzJgkbxOtXmca0QnrQgaApZQR3CSZ7qtN0SxnisQ8hJnEPZpgDIwnQgKP/paCd3pU6sO4ArPi3gR2sw6sAA6SAi88qXt4B99JKsUoXyiWG0gnfG+LakVsnY7+jmKdSdAJRcco3aUraArm1tvYlC1hOIdgBJnNxyzu/epK50oxVv8AzD3/APRQ9KK2/hyh1aVKKjAlR1PsKv6eFI3PjSbKocYTb+JU4hJxDxClAH9q4LEjgoVfVYGAf2j/AI4h8x/9lc0wJhxH8Y9a6zjUhAUQecGs5M0hQsawSYBK3Tb+/f17usrcbNSoCSqJvLjp8fbr3DY4dhOUzoIjcBRL7YGkGSDFze1/KdeFJSaeTRoqXTZKWupLWZIKoV213seKuVBYgIPsz4KVHrR3T58KUyngrSN8GfUVLisGkCwitdswkqK24wCd/mfnXqcCj8ifIGjHWr1jVxPM+4xTSJsD/sxv+7R/Kn5VlHZfq1ZTCyogV6BW+SvUigEXD7LXoxpE+00oeIKT6A1e8cj9se/1H61yTY2KW0+2ttWRUxm4AiDMg2vwq1Yh3FuGfvae8KKf6WxVXqgLBsKQ86DqYPmBUP2hYcqwqSAey4PIpUPjVcweysU65lTihJE5g64REkRYa20qbbfRB9phbq8R1gRBKZcOpCfxHnTd9SSqqYPA35V0rb5C9ntGRILaom90gH1rmU0+a2KwcOHA4esInJ1YyzMKGaeE3tURGxz0vUk4ZiFJJC7gEE3SdwPKufvCuhI6FNfdVPBxZUG1LCQEgSlJVGkxaK5++ack7CIvdN60BqPGuRQP31drJ7QkXO6NfOpooahVaOYxKQTMxqBc+QoHrXD+XwB15U32L0CUSFvKUBuRbMf4jEJHLXupUFhGw8KcS2txEhCCEkkRKjeB3D1FHtYVtsy6VEbgkep+VPMQ+hpkMsgJSNToBx8TqTSdePTAGZJ8opgwPFqhOZIHMcuXjUSsUAQCD2iALcePAc6YBpDgIBiQdD7/AI1DidlqVlykdkQeZ+p86rrgmzfDntoP73y+VdAwYxLSsp6yFG64ChExJNxPnurmjZKTEXBnxgirThukuMkZGVGRIIS8oR35jU0DLg68QApxKyCQ4CAbWgiD7Ma7hfhUgxraJUG1ZomElXaUdIF54yNKq7e3doEWbICZv1ek3N1Jkcak/tbaOUGFEEj8LY133Te1QAB0jWVvLUUxKAq4gzAmRu0F98zVceECn+0nHVEl4gqKDcRERA9m273VQek21nWlpSgSFC9udNZKLIwO0nvrq2NfUVZdIJkmAInUTv0864f0cx61tFbkyCTB3CN3Cuh4deOcAWl1vt9oZgBY2MEIN5gVMkXFlkwTRCAe0DE7r6iBw0F9fOogyS8mLJKF25hTZ00B+RpSzh8YQP24AOkE6eCIF5oLpCzi2EBwPFSpyiCq2a6rxb2R9CkomnavD3pwAeoP75Hmkz6CjdsxlT/Ej+oVROkD7zmTrXXiMoWElRTB7SbjVKvaEUlcCzq64e9a/wDdWitGMnbs6A4m9Q4MSgHiT/UaoCmZ1Uo96lfOp0OGMuZYSNAFKgeExVIgvuTlXtc6ObirzPzrKYFg2k1ledHBxY/zGoUCrXtvoe+4+442EFK1EgZoN/D6mqzh0XE8Y+vrdSaa2CYXgsJmcbBMBSwmdYm01e8V0IyQnrlQq0hJB8CF2qjPYcDLIm5gc93dW7bOY9qD3mfW9HagZZHG1YTEhGbNAMG9xO+Sb+NN9p7SL2GxTZEFCJB4jKFz528qr+0BCcESAk9VlIGkpMW8qaLR+zeI/E0Qf5FJHvRVp4AoFW/Y/R4O4JT4X2kZ5TAgxe51mL+NUAOk8a6V9mWIz4XFM7/a/nRl9Ue8VKGxzsNB6gpOikkeBBHxrkbyxGtdt6OozMI7hXCNpsZVrBOiiPIkU5iiBY5Y40o+8hIaJMCIJ/w/MCiMfuvSh7CpISTOseEnlyqUNnU+h2zUhlLwAK1yUk/hRJHZ4Ewb6wRFMtoOFKbyPT3VnRVwKwmHgRDYQY/c7H+mk3TnErSEpbm8yd8DUA7qGUlehdtDa6kyE2O/Tdx1j9RSNSXHLglI5WnvrMIFuQgDgVcgNB3Xp2GMosOVQ5Vg1hxWV1hl9KsyVqJTpeRrwNqnd228T+1uNbSI4WmCB8KdhIAA4/oB6UJicGFeQ9TSU2D4lQdgsZmQL/XCr10R2y51CkKSXG2zEWMBVxroAQqIrmeCaLasu7dV66G7XSyVhS0pzRZTecmJmDIj2uNaXZg0XfDPJUOzhlybDUAA3N1GBeeG7w2GGa6s/s1JtMStVpjLqfdQH/iNIjItSo1zJ1B4duaKHShoJuVItqExccMqyfCopsWEV/b7ABGQkgtm5mb5j+K9UXbKewoxcJPC1quPSHpO0s5h1hgGSQBxg+0bX91UzaGICgR+6d9VVFJ2TtoGSIsU+6K6hsRQGFZO4t+FlKHpHurk+Ec/Zj+AelWXo/04LWHS0tKTlBAUpYBhUbp4z51EnmvpccZL1hLwBz/qNabeGVpM/wB4I10vrwqts9PEp06rjOffM7lcaE210469qM6YzBUtjObSJjNpxpqISlYm6XqCXrBsWM5OOdZlf/uX7VVpbtNNqqS8QtWIaFtcj4nn2WiCfGkeJWAohKkrA/EnMB/nSD7qujI2cXWqV1Ap2vOu5UwDeu517S8v99e0AfRwEVybHMZMQ6mdHFcNM1vdXXQmuV9LUFOPeGgMK8SkH1NacvhnAkeUA2qSSQQb84HDnQ7OMTI18h86ke2Y8UKV1bhCkAg5TffuFI2VGf8AmsGi28l22q5mw2FWPwrWn1PxFPcCMwIjVA4fmXz/AHqqC9qD7olswIdzBRMahKYirLsLGzFx7J9xb+ZrWGUBzA+lWz7OtphnF9tQShxCkkmdR2x/SapG0cYUPvIt2HCkAEC02PaqLZe11oXmWmSkSJNlFMnQAFMgR2ToTWaNMenf+iOMQtnsKzZSRYkxBPlXGelKMmKfTGjq/wCo1Nh+lbIZW4pS2sQIDWQLbDqSbjMRPZTOszl30vf6TsLUVOYdTq1GVKXiFAk9zaEiqnJeijB+Fe2i7akz2NATGpzT75q5L2thTP8A5Bk/xPYkj3OilW0tl/eCOpYQiDo0hwjkNVEnvNSpLQ3Fotf2YdIA40towFoVKRNylQ7RHcoEmNM1NelhSQhM9oyR5Xny8xXPcP0CxQKSltQOoMhERvlRBHlVzwWwnwEjFvBSoKkgQpQSkWzOEX1MCDrrupzWB8T/AJEWGwIbQYFyaVYzaKgYIWFfu/UVYsceGlKsS4OGY/WtYLLPQ6YwDIxpDede4xoJndpQKtokyQQTwE24zTPGIGRPAn9KBIQ2CQmQLq9BPAZiKpIz5ItLOhqnDhLYU4oAgC8b+6t8Hs3rAVlwoHJStBrZKgBu1M3prszZ7D+HbUtQLjiAo3VCesWW0QEkSQpNs0zmuNKZN7OCEBplAJTMEhTir6kgEZhJmNNOFdMIRWzz3Kyr7VwKWwkpU4cw/HngGbDfc8pvaoW8TlQVlsDgoJJBE8Sb6DTiaYY/oZinVqcUXlECT+yygJG4Dw0HCq+G0KnK64QZBEqTMGCCIE3tRJq8ISJl44KcKsg7SQkqMzlkmInSZvSrH7XAKkwZjLM94mpnXAC6EwQkkC98oJy+4+6l7jwGcaki0mdx/SsmaRGezdpZ5GWAABc01YAAslNgY9/KkWBeSSqIN58IA+dNUL5Df8acRSDUbbDaUZ2knNoUqPAHQ6axruNGbQ2jhlMS05+0BHYLakKAOtyoi3Kao52rnS2kyA3KSbKkERO68Tb31Z9mbJwrycyMUpS5EtlCUKjfErIPhNa2QiA9PcYzCGsQerTYIKG1JEWiFpPnQW2OnWIxDRbcbwqrghaWQ24CL2Uk79DbQ0w2p0BcWofd8Q2tR9lpz9k7GlplKtDvG+qltnYeKwqwjENLbJ0kWMbwRIV4GlTEbs42bEEHzqYOToZqHZ+zVKGdYVk5WJ7rX1is2g2c6lgBGZRgCQONuXjUFG5UaytQD+b68q8pgfUYFULbWOSxtltS0pUFISIMfiBSCJ3yBfhNX5NRuOpzAEpBFzIE62v4e+uhx7GKdFD6VbXdWoLCSgIOZKgCQCAYuRBIqpbbczYhagInKojSCpIUoeBJrqfSIpdw4yKkphY1OYTcX4/Dvqr7QfwoyNulsFQzJQ4RfiQCRckxqNDapfDedDTxTKdiekPUIAyIUomxUguER+VOnnwoLH43GKha3HAmxAQBYGCDlRputramjzrQBNmjJGQE3vAQkSVFUyPCdKVo2mFYlpJQotzBBIgiIHAndz76hwqinOhZiGShS1qClqWrMpRSAZVfSTvk7td1qmw2y1qBK/2aVQoKOWQI3CZvIOm6rNtzD4dbRSyyEOkghQkqgEE6E2iaUPa+1mJ1OoHjvPdNEo9RxlZUcSgIcVGIAufwKtfTSPIkU96NdFXcYCsYlaW0mCvIQJ/KntCVRfgJE6idNi9ETi8a4FSllBCnFC1jdKUz+JUHuAJ5V1RtlLaEoQkIbSMqUpFhz5zr40kvWW8aFuC2Gxh05UJKlD8bhK1n+ayf8IFEK3ERA3C31Me4VMtPHd6bq0A3c6YGBV/rShekCilaFbikp8bW8gfKjFIr11kOtlB8ORGhpSVqioS6tMq63ZT3elL3m1agx4Aj3iidoNKbUUqEH3HgRyoLrFAa1y1R6CkDKUom8eRHjrQqtqJXnYST2xCzl4HRKuWvf3VYNg4XrFqUoSEARwza+MD1FD7T6KQ71zMA3KkbjI1TwPLStYr05ebkt9UT9HdqNYVuMjmdSUpWRlghK8wUP3soA0iQLRNE7RcDubKrEJzJSLuspuCdcjFxBAieNzNVovEEgyCDvtTtp6Ug8QPhWls5qAxsC0l1e4Gcxj94HML299bjA5FZkrTykE99jIkm9FKJrRelIQqfxyw2UAiASRa8ySb+fnSMOqWpWYkid/p3b/AUxfXCjvgm3wpa60VKkDLO4caRSJsK5C1c+fd86ZDEgbxrShrZ5maI+4HdTSCxUHde/wCdO+hCv2ywYgoOokap3HWkbuAUCTv4U16OLDas8KKvZItYSL9wF/A1RBesNsvryULcyqajKWlka8UEyndpAM2pRitnZ0gurccuYzLUY0mBNpt5VZNmspUZIBI0MDMO46ilm0m2xHVkEGbpUVJmACBJMXGlFAIMZhw0AG5TPMn1pU7tLLGdIM7wPWmm2nIKBPHgeX1FKioHX5ipGajHM8vrwrK16hHBPl+lZQM+pBXK/tN2w8zjQG8cMMCwklB6yFHM5cBKSmbAXjSupTauH/bZkOORM5gym3EZlwLiBeb68q3b0YA+G6T4pycmOXIi3WDMbxA001jTWoNobNecN4cUQJUstQJvfOq5kmd0zrVAUwomw10Gvhxo9vZS/wDqLKRuSJUo8gN1afv18RK4e3rLThOiaUKzOutpVciHWiZ5JbUe6AKMVi2WykJGdadEjv1JOgpFs3ZFpA6tJ36uEd+iRThlgJEJED3nmTqT31zy5n5g1XCtvJ6+446ZcUAk/gQISf4ibq7vI1Ch+XEtIGZxRCUp11sJJsBv8K2dz5gEhMbySfKAO6nvQnYs4h3ErFkdhH8RHaI7k2/x8qzj/JmrwWTZ2ASy0EJjio6ZlmJUfKBwAFTq08axyx5G4+IrRZtWpJtqO6o1CL/XCpGzeoyZikM2cGndUaFQZqVzdURF6ANsXhG30woXGh/Ek8vqKRP9FyVe2Cn+Ez8qdqFYVmKTimWpyiqQM1g0tIyIH/PEnea8da7I+vrSiEpqQtSj650EMrW19jB1M6LGivgeI9PVZhmiEJBsQII5ixq3PNdgcyfK1IsamDPGkACtBmsqRSq0p0Ir2LEOK/iogYad0d9q3UzmfKbdo6kcEz8Km2tiXglu7UZQoZUJSZyhUqgXVBFzwpDNGcF4U0Y2SkikI6UPpR1f7KDInqWs3Gc+XNPjVgwuNUUjdbf6/pVwaZLFW0NjiTF6B2exkd0J1Fudqc4zEK0yk85MUnfUqZAIPEA605UCL3sA5kgxE3g60v2y0lCilCQkC8CwkgEmKJ2PtBKUjMoC0za/PupJtzbTWd1QWlQATEESTlAgeNSxFa6aq7Tfcr4Umwu01SAb3ijuky1qKCpSTYnKmCE30me0edJGfaHePWk0Msufn7v0rKFk/nP+X5VlTQzte2vtTS04tpOHUVIMSpQCe/sgyL1zXpZtdWMf69xITCQiEg2SmY9rUyTfnVr6R4MfeVkjWD7gPhSzbWGAbB4H9fhTcpbsKj8Kzh8KToOrHHVZ+X1aj2MMlHsi+8m5PjUirA76hZKyqTYbhbzt5VJQTfLaJi3CflUbXYlS16+AB4C9DYra6GkmTJBIjxpD/axccBVJ3DgPClQ0W3ChT7qWmyE5jGbUxvIHIXk10RhlKEJQgZUpGk3k3JM6km81V+guBSlC8QuB+BJNraqMniYHgafO7eZBgrB7goj3AitI0lkTTYQpXGo3NIqNGOQsSlSSPH43HjXi3DGlMRKlUGtW1TUH3iLVK0KYidxWlRE1BitoITvkjcL1oztJtZgKvwIIPdeptF9WloMio62mtc1Mk9ogHs+XrQ6eVbFdwPq1AjHRoOA9daQba0B5/Cnq9/Oq90pUUtAjcRPpQxi7rawLFJxjFflJ8fkK8cxS9yY/xGpsVBKlRiE/xD0itNqew3zT/oTQmHeV1qCu3aF5ovaiwW24I9n/AE1V2g9K6+quj7PbBbQQDOUegrmuJcHHfXUejWPb6kXJUEgR+HQboBnXfFLi2EiR3Bq1IHu+vdSfaTEbh3irP9+bIIynxHle/jaqztZcqOWAJtaTz3jfNbyWCEJHMIUnMhRETYaSdTG8HeN/hSzbDyFJJKSHDaEiQefd7+/WnSH73uO4fGaSYpgZ80nhoKwui6K++qdxHeKmStIIEGBEmNeI5UdimZSbknhUa4/5qbCjZYaSSFIggwRpBGojdXtSDaKvznz/AErKdoDq/S9jI8kfux/KdfeKTbVuyfCmn2tY8sdW4lIVKouSPaSFbv4TVfwOO6/CBw2Kkm027KiLb91DWxLQA9iUpTmUYHzqtbS6RqUcrcpTx/EfkK8x+CccWQpZISSAINhu4XiluMwKmiAreJFt0xSVFLZhOa5vUzSY0saED9GbPlSgqyUIIKlHSxmOZPCijqjyQijqSG0hKUAWSIEmY4++T3k1snDClTe0L2vTBjEzvrlbyao2OBIMptUzb7yd4Pf+lSo76IQRGtNSa0DinsCO0XJumQNwtRisWrIDlyzundur3rEp4Uhx2PdS4mClaVAFXKd2vf5c6tTk0QoQi1aGLirBYGhuPX3VAsAKBTdKtxrUvQpQ3EE+M2+NDHGAMg8CdOGb1pI6uqH+y1nIQdyoHdAMUVnqr4bbRSVZcoTr2yqZ3js9w1oodIFf+z5ufKt1JVk83kX8nRY06VBiHe0nmD8PnSU9JFD+681/Kh8Rt0qymWxBmxVvi2ndTU0Z9WWaaA2kxnSUnfb4fr4UBg9vqWoJllMmMxUqBz7qOwnSFlK5Kgp0Z0BIEtgq7IWCTe07t9HZPAUylKQpJtFadedFDxroOwuiiHXnGitNtDNpifjVWx+AQCoFQBSSBzIMVLWLBPNCMYluYKki95/Wo3w0QIUjzBpNtJhJcWePrQX3Qm+g4a0rRr+cmrRYGsO3NsvgBVuwCggCBJ5X8bGuXKw5HOvU4dUxvqotLJLhL4deexTkWbHPWf8AKaS4t88D5actaoYwigCSqI79eHrURW4DEnz+NV3v0T45R2i5F0zafL9aAfRJpKyFlJPWGeEme/n+taFbn5j5mo7Ir85JXQyWzUamJpaX3eJ8z869OIdH4/fQT0l8DTg6yh0uOwP2g8x8qygf5y+HYPtlwmfBZvyqQruupB/qFUroe9mwmXgpQ8wFfGum9P8AC9ds9yN6CR/lcHuTXJ+jGJCEQNDBI5xBP1wrSWG0YxyiDErcClBKgB77juqv7TbEggk6yTOvjrTvamISh0ymZAN1QOGnhS7FuqWlKlhPVpNgmUlU6xInxrNFgWDwWYZlHKganjyTxNb4nE54CRlQPZT8TxVzrMRiCsjQJFkpGgFeIbptgFYHHuNxCjA3G48OHhVjwXSEfiBB8xVbQiiG01m1ZrGbRedmuuPglpOYJsSSAJ8dfDlRaNnv7ykeM/KpehjBbwgJ/wCoorA5eynzyz40eV1quKNCfNIVYrZapAU4SCNwjw1rdOyGMsQZ4lV/l7qYvGRQeWn0S0S5ye2DL2MkqkEhJEETJPjzqRvYwGUZ1QDIAgR8aMbTWZqOqDvL6b/2e0IOQTzmpPuLX5B7/nUbqrVAvE06RDZKvANfl95+dJtqYVGdAAuSIudZ51PjdplFheq9tDGT2lGAN/CkxovbWyUEC3vpD0jYbRZKr8BeFC9z7q3R0kLrSclgpIk7zx7t9AutSDWUpLw2jC9i9jbq2yTJk0DjMUVEqJ50ZtHAhSRFlAWnfG6kiWnQSIUUqkG27UT4gVNsqXCovLBFElQ4fGpFpOgUnnuPuvFTpwrh7KW1TwgjyAFRZsotObQgi4NwRccOHGpu2dMaWAYTIvHO9udYnExManfqa2KTvAn63VuwqxJkWtbfO/hTKPcNiCFJK9J0Ikaa1hw8jOCIKiBvPlumtSidaxpsaGYOsfWvjSsDQtk6fColpVPE9xo1pA5kzFaLFwToNYME8NaE8iaIUJVJ5VIpkkZogafUb6xKQbwPM1q52Yj2TrP1pReR6I4HGvaiyH6mvKok+iEp67ZyQbygJPiFN1wPo8spWsHh6G/rXd+jjubCrA/CVfBwetcSxRU3jnmyTAcWAOUkj3RXVP8At/08qJttsIBQtd+zATxOtzwE0jexClqlRnluA4DgKc7dTLaDwUR5j9KToRWK0aGzY5VOlNapTUyBUtjNkCpkWrxtNTBFCGdSwQystADRpA8coodTt4P/ADRIsAOAA8gB8KHfE667q6LMzxTkaVD1l61Llo0PxqLrYqWUgsKoda716l0d1CvOSbXpWAYcR2d9DOqkVolzdUZUadiAdprgTSXG4dTjZSnUkDlEzuvuiBc0TtrGy4EpMhOp3E6QO750w2KBCVW7KlA8ioJyE8iAtIPEkb6zk8j8Nth7DW02EqX7ribxrA9/hTpvZyOBV3k+gge6tFqjzj68qXY7aqgSASOEW9NazlJRyy4xlN0OlIaRqGknnlB+dR4h1JSoIUAdxAmYMGPG01V/ui1gqSCTrOsd1NNi4XKkhSe0FQTMmLEVycvPcXWDd8Kjt2OMDsoNFKjBVvPAnWOVbY3ZaVkktp7958qlGGuiSI3g92nnW2KTlzX3WE7t9cEW0+1kv4V7F9FmnAVAZTx19/8AzVW2t0fdauntDkL+Ee1xix5VfcBlg9rTSTuqHGqzoWAAJFjwUDIPKNfCvR4eWUnTVmcm1pnKfvn1B+dSDaNot5Gtsc0lzELyWQpw5e4m3hQmJw2VREzBiu6ok95/ScYr6v8AKvV4yYmLd/yoPLXgTT6oP0n9Dvvg5ef6V595kjTXebelAxW7WopdUP8AWf0Zdenifd8qyog33VlR1Rp+szuPQl6QtP5glXmCg+g91cs6ZM9XtNZ3KKVfzIAUfOav3QvEw4BxSoeRSsfGqv8Aajg4xaTuKCP5VK+ChXRyOkmckNldx2JSprKCCc029/uNLkoqXLW6U1zmpqlNSzXqUVtbwoGbTUjRmBxqMI4UbspvM82BvUPcZPoaa2B0TEYmFKAqFTkioVuXrAYPI1sZGj1zNDmiHZjhQ2aaTRSZ6VTUZMV6qo1G9QOz1fETQO0HiE2Mcb0U493Ur2mswOdUIUvOGoEbScaeSpsxYJUCJSoKuUqSdRpUz1Al4ZtfxelqlbGy4MdJ2V9lyWjpcFxvwI7afEK76PZZCrslhzjCwo+WYEeKaoL71/r5V4H0jdPhUz44zVMIzcXgvmITikNqCEOJmbBFrxO6dKUYd/EoUSGnCSZJyqJJ46VXv7SeT7BcT3FQ9LVi+keKA/8AWcBjeTWX+PGqs0/VvJYm2cXBCGHQCZgJUBMzPnWrmAxAu4UNDi44hPqZPlVWc2y+vV1Z8flQv3dajOVR5wTR+EPSezLc1tRlk5lPdcrclpJjxWqB61DtvbS3Gkx2ELnsgyTBiFK39wgcqRM4FZHsn0o97CuqaSkNq7E7tZM1rCMI6RLtipmyh31DiVSo99EnCOD8CqGdZVvB8qr0fhGdPGtDW01rF6olmVLhGc60p4n/AJqI1JhnsqgrhQC3kKeVClBOgJA7t1ZUK8RJJjU1lKja4/Tp3RrEZcQj+OP5pR8a3+1dieqXzjzSPik0sSvK6SN3a8r1aen2C6/Doy8QoT3843LPlWk8wOaOzlIit6a/+GV8R7vnUDuw3ECSNN+g8xIHiRXOaWBE++sFaOSkwRBG427v+a9YaUswm5oGST8tKedE0grWoi6U28TE+QI8a8wXRk2LivAfX1yp3g9ltoslA575q4p7E2S9eI1HneveskWnyPyo1tiPyjyFTJaH5hVZJF5fG8x329aEU7CqsHUnke40M7spC9BlJ/KN/MaH6uKLATreqMr41mKwxbWUqsRbh3fXeN1CrXzoWQCurBpRtB2Vnlb5++iV4qAeAoMtGPWh4BAaxvpGhMmSYEzz40+2gcrajyquHWOFTZaQYFjUAeN6laxigbGKEYQTYCfr3Uzw+FSg9ognzHMVLZVDPaOLKkNBKyYR2iTPaJNuVotyoZDNrjNNr6c9akSEgAkQd0/KhF4kg2JPM/Kocr0JKibKE6BA7tanTPA/5RQCVkmanbXO/wB1GQGbeKUNPORRqNsOxGdUcJMUobVff46Ual45SOPIVWfpJj+0FGZJjvmhF4lJ1MeArx4TaaBcbiiv9ggleDbULoB4EQD6fEUsxGyET2cyOE3H140XMDf31qrESKSbQ6E+I2YtN4kcRehKsbb5AMaHUHTlUGJwiHP3VfXnWilZNCXLWUUdlOcB5j41lVaCi6lULSf3f0q6Ywzgmidco/pHyrKytH/Vk+laxbpSiRr4H1rfYg60dsqPcpSf6SKysrCYxwjYzXBX86/91AbWwSWk5kSD/Eo/1E1lZWUngYPstwraClXPcB6UW2ZMbqysro8JRIipBWVlSWSBUXFqcYZUMgixLmWRY5SkEidYkfU1lZVIRVOlB/a+A/1Ul315WU0IuXR7o8w4iVthR5lUeUxTwbMaSIDTccMqdeNxrXtZWOy0enCN/wB23/In5UO5sDDL9rDsH/4keoFZWUIaKz006M4fDNFbLQQojcVR/KTHuqmPC6Fby3PjpPfWVlR4xvYO6dOevvqNwQbVlZTQmEsoEC1TtNAbqysqQZ6Dr30QgWrKyqjslgeJNRZbVlZVvQyNKzPjWq0DNp+KPCsrKhjIkmFRzjwrd5ABIGlqyspMRD94VxNZWVlUS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15366" name="Picture 16" descr="http://www.domovvdaky.sk/joomla/images/stories/Fotky_miniatury/personalF_kucharky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19775" y="0"/>
            <a:ext cx="33242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8" descr="http://www.zsjiraskovabj.edu.sk/images/hele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333750"/>
            <a:ext cx="46672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22" descr="http://www.zsjiraskovabj.edu.sk/images/gabik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87675" y="2276475"/>
            <a:ext cx="23844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6" descr="http://www.kucharkanasivesnice.wz.cz/obr/kuchar5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7538" y="4724400"/>
            <a:ext cx="167163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" descr="http://www.sold.sk/system/files/firmy/fotogaleria/metla%20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4695825"/>
            <a:ext cx="19050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1425" cy="1143000"/>
          </a:xfrm>
        </p:spPr>
        <p:txBody>
          <a:bodyPr/>
          <a:lstStyle/>
          <a:p>
            <a:r>
              <a:rPr lang="sk-SK" b="1" smtClean="0">
                <a:latin typeface="Lucida Handwriting" pitchFamily="66" charset="0"/>
              </a:rPr>
              <a:t>Upratovačka</a:t>
            </a:r>
          </a:p>
        </p:txBody>
      </p:sp>
      <p:pic>
        <p:nvPicPr>
          <p:cNvPr id="16388" name="Picture 6" descr="http://www.spakmartin.php5.sk/skola/images/upratovack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3"/>
            <a:ext cx="1800225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0" descr="http://www.racek.sk/images/sluzby_1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260350"/>
            <a:ext cx="231457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14" descr="http://www.ecavmt.sk/data/Image/zbor/2012/upratovani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3314700"/>
            <a:ext cx="28575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6" descr="http://www.looxee.com/XpoCard/201108/7eb4a7aa-0902-407f-8ad3-e4dc0c65266d/upratovani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12875"/>
            <a:ext cx="16954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20" descr="http://4.bp.blogspot.com/-L-X_Q7Q93gE/TsuiCa0GY4I/AAAAAAAAOaI/HKpElh8cEnk/s1600/image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24075" y="1341438"/>
            <a:ext cx="23717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22" descr="http://www.infopark.sk/images/cleaning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9338" y="2849563"/>
            <a:ext cx="2665412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artizanske.virtualne.sk/portals_pictures/i_000771/i_7714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3622675"/>
            <a:ext cx="2305050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http://image.pixmac.com/4/maid-enjoys-her-job-cleaning-pixmac-image-802766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5475" y="0"/>
            <a:ext cx="21685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img.topky.sk/big/1028246.jpg/upratovacka-Drobova-foto--Fashion-TV-Fashion-T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0663" y="2997200"/>
            <a:ext cx="2573337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http://web.jaslovskebohunice.sk/image/201003012152_upratovack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619250"/>
            <a:ext cx="340042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http://www.novespravy.sk/public/media/upratovack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908050"/>
            <a:ext cx="208915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0" descr="http://www.maidauthority.com/files/p-65spring-cleanin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92275" y="333375"/>
            <a:ext cx="26670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ovéPole 1"/>
          <p:cNvSpPr txBox="1">
            <a:spLocks noChangeArrowheads="1"/>
          </p:cNvSpPr>
          <p:nvPr/>
        </p:nvSpPr>
        <p:spPr bwMode="auto">
          <a:xfrm>
            <a:off x="684213" y="333375"/>
            <a:ext cx="69119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4400" b="1">
                <a:latin typeface="Lucida Handwriting" pitchFamily="66" charset="0"/>
              </a:rPr>
              <a:t>Stavbár, murár</a:t>
            </a:r>
          </a:p>
        </p:txBody>
      </p:sp>
      <p:pic>
        <p:nvPicPr>
          <p:cNvPr id="18435" name="Picture 2" descr="http://data.bux.sk/book/031/682/0316828/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2609850"/>
            <a:ext cx="200183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t2.gstatic.com/images?q=tbn:ANd9GcRV2fR-y9FelHmmPOR--I_ztF-nTHvinv2J4Qrla0KtnbClfFJ3s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557338"/>
            <a:ext cx="16557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http://images01.olx.sk/ui/19/90/98/1328122680_309678298_1-Obrazky--Mura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29038"/>
            <a:ext cx="2411413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http://praca.predaj.sk/images/big/347348098obr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3617913"/>
            <a:ext cx="38877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0" descr="http://images01.olx.sk/ui/19/34/14/1327742141_308433014_1-Obrazky--2-Murari-hladaju-pracu-brigadu-v-Bratislave-a-okoli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68413"/>
            <a:ext cx="2411413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AutoShape 12" descr="data:image/jpeg;base64,/9j/4AAQSkZJRgABAQAAAQABAAD/2wCEAAkGBhISERQUEhQWFRQWGRgaGRQXGBgdHBkcGRkYGRcWHBsZHCgeGhklGRgXIC8iIycqLTEsGiAyNTAqNSYrLCkBCQoKDgwOGg8PGDQkHyQsLCwsLTQsKSwsLCwsLywpKiwsLCwsLCwsLCwsLCwsLC8sLCwsLCwpLCkpKSwsLCwsLP/AABEIAOEAtwMBIgACEQEDEQH/xAAcAAABBQEBAQAAAAAAAAAAAAAAAQUGBwgEAwL/xABFEAACAQMCBAUCAwQGBwgDAAABAgMABBEFIQYSMUEHEyJRYTJxQoGRFCNSYggVM6GxslNyksHC0fAXQ3SCg6LS4SRjc//EABkBAQADAQEAAAAAAAAAAAAAAAABAgMEBf/EACgRAAICAQMDAwUBAQAAAAAAAAABAhEDEiExBDJhE0FRIjNxkbHRI//aAAwDAQACEQMRAD8AvCiloqtASilopp8gSilopp8gSilopp8gSilopp8gSilopp8gSilopp8gSikllCgsxAUAkknAAG5JJ6DFVxxZx1LOZLax9C/S922cYI3EGNmOD9ecDO2eoznKONapOjTHjlkemKssiis36rq19pzpcW95NKoZQ8ckrSKQCDhgzZAJGNvfqK0ZbS8yKx6kA/qM1GKccsdUWTlxSxS0yPSilorXT5MhKKWimnyBBRRS1KAUUUUQCiiipAUUUUAUUUUAUUUUAUUUUAVw6rrcFsoaaQJnoD1OPYV3VWnEySI15eyx+YY/RFCW2aFcF5FDEgMeZs+4QCmly4JjV/Ue2ucUrdRfUY4cnKBt5AMcvMy/SPdQd/7qgl5es59lGwUdAB8U1cQ3kVvfvysY4JII5fLz6eZtwFQbA47CvrROF9Q1dgsUbW9ocE3EgYcy/wAvTnz7Lt7mvHydLlnmak78+x7mLqsOLFcVXj3GvUrr9rdbK2Uyyyso9PQYOeo7DuegFaitYyqKD1CgH8gBUY4J8NbPTFPlAySE5M0gUuNsYUhRyjBOw/PNSyvTxYlijpR5GfNLNLVIKKKK1MQooooBKWkpahAKKKKIBRRRUgKKKKAKKKKAKauIeJ7ayjD3EgTmOEXcs7fwqo3J6frTBxj4jLbSG1tkNxfFQUiC5VSehkIYcoxv16EU1aJwnPJL+1Xz89w2/L1jh7YhQ/SeUAFu+M1eMXIHnwl44291cvBcR/shziMyPnmOSCrZUCNumxPU4z72bVU8a+HsF3/aDkcZKypgE5GAHPKeYbD59qauFePbvSAlpqcZe2AAS6jDNyAk4VjjDDbp9QHY9koOJFky414wNvJJy+Yf2aNHaFQP3zTMUiHNnOFIOVxvzD2qG8TcHa5qVsrkpCJNmsmYAhNmVmfHqbP4cDG3zXtpOpW76vI8MsUv7VeIrJlHDRJAXVwvUev8XYjsauWjdKkSVBwP4IDma41b99MTgRc2UwAAGYjdjjoNgMd+1tWtqkaKkahEUYVVAAAHYAdBXrRVAFFFFAFFFFAFFFFAJS0lLUIBXJqOqRQRvJK2EQZYgM3KPchQTj5xXXUb14/vT7FQCDuCN9iOhHwaFkrZH9S8eNJiJCySTEDI8uM4J/hy2N6jl/8A0lIQB5NnIzZ38yRVGPgqGyfyry4x8J4L0tLbEW9wcYjCgQvj/VGUY++4+B1qBcI8H2q3/wCyav58EhKhEAAVyTsGfc8rdAV2/mFSQ4tFh6T46X16zR2emeZLyk/2xKr7M3oUY/8AMM+9PdhccSXQXzP2WwUHchDI5HTHKzsvyNx96mum6RDbJ5cESRIMDlRQOmwzjcn5O9dVRZdQI1YcLXXmF7rUriY9kjCQR4xjdUySc77MPsa9ONONBZxqiYkupvTDAGAZiduc+yj3p51HUI4InmlbljjUszewH2qB8Haa93cyapOvK0uBDGTny4sYXbJAZhucHG/QVaEdTIlSHPgfhAWiNLKxmupt5Z2yS3cDc7Af9YqUV5XF2qfUfyHWo9xJxlFaxGSVuSPIGQMsSewA/P8A511VRkPmoTJylW3PUAdfg1VHH0OoXcgs7WNlhIBllbAVsnYZO/KMZ23+KTyL/VHVpC9pZ5YqUYrNIPwFsnYHqDjb2PWpxouj8kaxRliqD6nYseu5LHqacoFX/wDZbdWXLc2VyXuYyCqhAuT0PKWYg9TsQMjNSzQfH8I4g1O3aGRSFeRM4B3yzRn1KOnQtVjw2SKuMA/JFRzizw9tr6PlcEHIIdcBhjsGIO252ORWcsafBNkw0bXbe7iEtvKsqH8Sn26gjqD8EV31lXiXgq+0iQzQSSeWDtNGSpXcYDhTtuBv0P8AdVh+FvixqV9cJbyQRzIF9cy+hlAwPMbLcrdQMKB1rFprkkueiiioAUUUUAUUUUAlLSUtQgFM/EOnO6h4gvOu5Ug5dR1UEEAN7E5HbbOQ8UUJuiA6fqMU6CSJw67jI7EdVI7MPavLXdCt72LyrmMOozyuNpIye6N2+xyD7Uw+JWkTaXcf1lYxL5LDluosqFJLDlcKACCT+IZOe2M06cMcTw30PmxbY2aMkcyH5x29j3qDVNSPfh6e405fLuJZLuyC5F2V9Vvgf2ciLzOynswzjvgVOUYEAjcEAg+4PQ1GopipypwactKuokXkVBGPUeVfp9zgdvsKE1RDPEW7N3dwaauDEMT3JBJICnKRnAyhOxByM5qXW8oiiBI9TdB7+391QHg/Wxez39yBs86qhK4PIqYUHOT06jPWpNer5qhXJ5RjYMR07HB6HuK68caic8nbGfU+I5JGZbRBcyhuSRubljiOOrPghiP4Vydt8VzWPBcXmi4uj+03W2ZGGEXAwAkY9IA+3XepXb2CDqyKvXCkdT12Heu6GWBBsc/cZP8AhWhBx22ns53BA9zTzDCFAA6CuOXWUAyAT8nYD86ifEPijbWxMbyZk/0cQLPuDgE55R+ud+lQ38gnE06r9Rx/j+lQXi7xYtrQOgbnlG3lLu2/8TY5U+dyfioLNqesavlYENtb9RISylhnYeYd36HZAB70/wCheElpA6SSl7iQbkPjyy38XLjJ+zE1jLKlwXUGxk0WzveIZT5ha2sE3PJuGOfpBOOd/kjA9ve7uH9DhsoFgtk5I13xkkknqxJ6k0xRxhQAoCgdAoAA+wGwr1E7fxN+prByb5NVBIkVxcTAOUCOfTyocp0+oF9wSe2wA7+9ckvFccSc90r2w5ghaQZTJ786ZATO3M3KK89MaVty3p+cZP2pykjDAhgCCMEEZBB6gg9RUWQ4I97S8jlQPE6yIwyGRgwI9wRsa9qiWp8CWsvqjD2snMrebat5TEr0yAORttt1NcN3/XdqALdre+iXtNzR3DL/AAlwwjZu3Ny/JFTZRxaJ3RVexeNFrGyxX0M9pPkLIrplEJ7846oeoIHSpvY6tBMoaGWORW6MjqwOOuCDvUlTqpaSioQFoooogRLxV0prjSbpFYKQnPk56RkORt3IXFZW0nWJraQSwOUcdx3HsR0I+DWweKrR5bK5jjHM7wyKq7DJZSAMnbr71jOSMqSDsQcEfI2NSDQfBviBBfgIP3dwBvEe+BuyH8Q746j2p14mtppLWaO3AMkilQSxTHNsW5gOo9qzTBcMjcyMVYd1JB/UVdHAPietzywXRCznZX2CuAO+ThX7YHX4qtGsZXsz40DRtbs4FgjSzZFLEF2cn1HJ6ED+6nHm17/R2P8AtP8A/KppRV/Ul8k+miDS2+vyFRzWkIzuyerb5D83T4xXr/UWtHY38AHuIRn8vR1qaUcp9jUepL5GhEKTw18xs3l7cXK4A5CSikDs2GJI+2KfdD4RtLPP7PCqknPOcs35M2SPyp+SykPRT+mP8a9l0iQ9gPuaq3ZKSRx0U4Loj9yo/U17poi92J+21QWGinDT9M5vU/09h7/p0rsj0iMEHc47Ej/lXXJKq/UQuemSB/jQg+gMbUVE9a8VNLth6rlJD/BCfMbrg/T6R/5iKims/wBIa0Rf/wAaCWVv/wBmI1G/fHMTtU0V1IteuPVtYgtY2luJFiRerMf8B1J+ACazzq3jvqcyFEMUGc5aJDzYO2MuzY+64NQG7vpJSDLI7kbAuxY/qTU0Vc/g0FxX40aT5flchvUcHmQLhB7Z80DfPsNveqM1jWY3uPOtYBaAHKrHI7EHrzBmO2/TlAAppoqSjdmu/DOW5fTLZ7tmaZ1LFnIJIZiUOR/IVorv4NGNPs8/6CL/ACLRUIgeaKKKICGsS6h/ayf67f5jW26yD4kxhdVvQoAAmfAAwB+QqQRqiiigLR8PvFIqVt71sr6VSY8o5ABgB+mR/MSTVtRSqyhlIZWAIYHIIPQg9xWVKmvA/iTNZsscxMltndTuyD3Q5/8AadvtUNGkZ/JfIOOlO9hqmfS537H3+/zUe0vU47iJJYmDI4yDtt/KcHZh3FdNVNSVVwalxBa25AuLiGEnoJJEUnHX6j8iot4oXFyNIeW1kaJoyrOwYqxQZVgCOuSRtWZJp2dizMWY9WJJJ+5O5qaM3KjTWt+M+l25KiYzsM7QrzDI6DnJCnPupNQ3WP6Rnpxa2uG/imbIG4/CmM7Z7iqToqaKamTnUvGnVpuYCcRK3aJFXl+FbBcf7VRHUtWnuH555Xlbf1OxY79evSuSipKhRRRQBRRRQD3wdwpLqN0ttEyqzAks+cALuTtuT8VoXgrwVsrIJJKv7RcLv5j55FP8qdNuxbJ+3SoB/Rvs1a6uZGQFkjXlcj6eZiGwe2RWgqASiilqEAoooogFZa8cNPji1ebyxjnVJG3JyzDLHfp9q1LWcv6QejMupRyg83nRjCAHI8vY/fOc1IKpr6VCSABknYAd/irD4Z8F7qcK9ywt42GQuOaT4ymwX33OfirQ4W8PrOxVSiCSYb+e4BfPT09kHwP1Nc8+ohHjc2jhlIztqOjT25AnhkiLDIEiMuR7jI3rjrVGq2Nvdh7a4QOMcwVsZI/0iYPMMHbO2/uKpPj3wtlscywky25OP50z0DAfUP5h+YFRi6hT2ezE8Ljuhh4S4xnsJOaM5RiPMjOMOB2yQeU/I3q+uHOJ4L2ISQsM4y0ZI503x6gDtuDg96zPThoeuzWkolgcow6gHZh3Vh0I+9dDRSMqNH8ctnRL7fon/EtZgrQGhcTwazYXVsJI7e4lTBRzsAGB5lJxzjA3xuM1EL3hXQtNlCXlzNeSgAmGAKqqcfS7Bs79sEEd+tEJbsrKGBnYKilmY4CgEkk9AAOpqS2/hxd8vPchLKPf13TCM7dljP7xjjJGF3wcGnDUfE7lTk060hsM9ZYhmUgfSPMIypxnJG59/eH6hqUs8hkmkaSQ9Xckk/makqPQGnW7PkvfEAhMc0UJJ6FukpA32HLk96aLjVHeNY8IqLvhUVcnfBZgOZyAcZYk1x0+cN8IXF6xEY5VABLvkL17HG574+KhuuSUnJ0hnhgZ2CopZicBQMkn2AFS2/8AD17axe4nbEgKBYhj08zYPMffHYfrVk8M8HQWS+gc0pHqlYeo/A/hX4H51y+JK506UD+KP/MKx9S3SOxdNpg5S5ojWg8Drc6T9HJOzM6O2RnGyj/VI2z+dVxPAyMysCGUkEHYgjYg1ojSLLyYIogc8iKuSMZ29u1QvxG4EaZZLy3UZiXmnXIGVH/eDOxIHUD77mkJ70M2CoKS9iaf0dbCRNPldlwksuUOR6gqhScA5HqBG9WvUP8ACXSTb6TaoWDcy+ZkDGBIecDfuAcVMK3OESlpKWoQCvK5ukjRnkZURRlmYgAAdyTsBUH8UOPbvS0WSK1SSJvSZmf6XP0goBnGx3z8bVnLiDjG8vWLXM7uCSeTJCDJBwEHpA2HbtUoF98U+PljbFktw104/EhAjzg/j/FvjoMfNcPhpxRNqa3FzdCMyxyKkZVFBjR1LNGrAc2MgdSTWeaurwEuU/Z7qPmHP5kbcmd+UKQWx7ZIGfmsc/22aYu9FjalcPGnmKpcJktGoyzL35d/qHXHfpt1r2tbtJUV42DowyGUgg/mK9ahWoXh0q65yH/q+ckvgZW3mY/UAPUFc7kdN9hmvLitW3udzdbkj13SPPjHKQs0Z5oZTn92/ZtuoPQjoR1FNXC/GXnSPbXQWG9iPK0eTiQYz5kfMBlSN8b7H2qTKwIBByCMgjuD0NQfxS4b8y3/AGyJxDPagyCRV9TAYwvMNwQdxVoVL6WRK1uhl4/8IRLmexAD7l4cn1kkkshJwD/LsPaqbuLdo2KOpVlOCrAgg+xB6Vdvh14qpcBLe7IWb0qknqPmnp6tjyv7knBqR8aeH9vqKjmxFMOkwXLY/hYZHMPv07V1RyyxvTkMJY1NaoGa6Kd+JeGJ7GXyp1wTkq2QQy5IDDBOOnQ700V2ppq0czVchX3DCzsFUFmJwABkk+wApw0Lhye7crChbGOZtgFBOMkkj526nFXDwvwNBZDOBJLnPnFcEbYwu5wOu/Xeqymom2LBLJ+CtLTgWYTWaSgA3BJMbcylVQjmDbZDEZ2q6re3SNFSMBUUYVR0A9qZNRsw+pWjZx5UUzge/qVcfHWnyaZUUs5CqoyWJwAPck9K55ycqPQw41C6PquPVbAzIqgheWSN8n+RgxH3NckGtNccptVDRHObh8hQR2RNmc/fC/Jpzt4eRcczMepZjkkn+4D4GwqvBrakepNN3Fd+YtMvSBnzFSHr0ErFS3yR1xThTbrjI/7NbSxlo7u6gQnJAARg7KSN8kHsRVsfcjLqPtstDQdNFvbQwhiwjjRAxGCeVQM47V30ijApa6zyBKWkpahA8rm2SRGSRVdGGGVgCCD2IOxFZ08WfCJrItdWo5rZm3jUMTDn9cx/JO2QK0hSMoIwdwe1EDDtd2i61LazJNCxV1OepwR3VsEZU9xVseLvg95PmXtkpMZJaWBVXEYxkuuMej3GDjr06UzRqxwak4W4nhv7dZoiM7B07xtjdT/urt1OxjmhkjlUMjqwZT32Pcbg/IrOnAXGLafch9zE3plQd19x/MOo6e1aMt7xZoRJEeZJELIcEZDKcbHevLzYnjltwd+OetblTeG/GM1mkUV2pFnMzLBN6cIwbDKzZ+n4O46jarM4tsGmsbmJMczxOBnYdM7/AJCmzRuEYX0qK1miKhkywI9aSNuzDmzyvmm7R9QlsJRp96zPDJlLa7IPr5hgxOeY8pAOBn/Cpk1KWqPKIjcVTIong351hbSwSKtw0fO3MW5X5vUijrysBtnodtqdvDbi25jn/q2/DCUZ8t5D6thtH/OD+E5P6VZFhZLDFHEueWNQgz1wowM/NcusaBBdLiVFLAEJJj1xk9GRhhlIODsah5tVqW6/hKx6d4n3q+iQXUfl3EayJnODnIPuGG6n5Bqg/EbgM6dKpVw0MpYoN+ZcdVOfbIwc71oW0hKRopYuVUAu3ViBgsfk9aqrx9+mz/8AV/4Kt082p6b2IzRTjY68ARgafbkAAlTkgDJ9Tdfenu6u44lLyOqIOrMQBv8AJqrv+0dbW2itrQc5RMGZxjDHc8qd8EkZP6UaNwjfajySXkziD6l5m5mOTvyrnC/c4+Aa6nD3ZrHNsowVuh81Lj95maLToGmkG3ncuVUHqQMdM92IHfFOul8JOWEt9M1zJ1VDtGnfZPpJz+XxTxpWiwWyckEYQbZx1bHQserHc9a9NTuzFDLIBkojNg9+UZxVW/ZGqg+6bv8Ah0qoAwBgDsKK+YH5lU/xKpx9wDj++mrVOI442MMYMtzj0wICTntzkbIvuSRtVKs1bSVsd6XSbgvqVnCIywjE07SYyqhk8tQdtjzDY1xafbyjLzPl2A/dr9Efuq/xnP4iM/lTzwTEW1GdxuscCRMfZy5kC46n0EHI2rTH3HP1L/5lgUUUV1HlCUtJS1CAUUUUQEZQRgjIPUGqc8VfBdZRJd2Kt5x9T243D+7Jk+lu/KM57CrkoqQYfliZSVYFWGxBGCD7EHpVieFfiJ+yv+zXDEwORyMTtEx2/EcCM98ferH8UvBtb3nubQBbnGTHsFlOdySdg+M+2T1Pes73do8UjRyKUdCVZTsVI2IPzVJwU1TLRk4u0a1pv1zQ4buF4ZlyrDrgcynsykg4Ye9QHwk8QfOVbOc/vEX925P1gfgO31Ad87/epxLqwgmEc7AJKf3UzEYLZ3hbAAUj8JOMjbc15UoShKjvUlJWcOjX0lq8dnckEcqrb3ADATY2EbZyFmAGfq37e1SSuTVdKjuImilXKn7gqw+l1I3DA7giufRmljUQ3Dc0i5VJe8yqAfMIySrDODk7kE96q6e5K22HOql8ffps/wD1f+CraqsfHfTHa2gnGOSJ2RhnfMgyuBjp6Tnf2rTp/uIpm7Gc/BvAEFusc7nzZWUH1Aci8wBGFIzzAd8+9TGubSv7CH/+Uf8AlFLf6jFAheV1RQM5Y4/QdT+VdLbbOyEYwjsdFMPHfmfsEwi5uduRQEzk8zAEbb7jauq2v5LjeJTHAy5Wc45mJP4Yz0GM7vg9NjToP+jThkv6k0Rd7O8vIVVibKLlAZR6pmwuDk7BFyOnX3pPDnRfItecnLzEsTnPpBIXtkHrkb1KsV5wwqihUAVRsFAwAPYCp1bUVWNalI+6kHANgB+0zrIriaQbL+AxL5bKT3ORTBmpZwPZpHajkJIZ5HzkHd3JOCO2avi5MOr7F+SQUUUV0nmCUtJS1CAUUUUQCiiipAVXniZ4Sw6irTQ4juwuzbBXwc+vlXJONg3b5qw6KAxTJHPaT4YPFNE3Q5VlYHb5FX1wvxJDrVjJDLlX5QkyjGd/+8TrgZ9+h2+alviJ4cwapCQQqXCj93Py5I/kO4yp9j06is4xpeaLfr5qFJIyC0fPs6nflLISGUj71jlx61tyaY56X4LQtOKXsPMsNQZgAjLbXRXCOnIQiswH1DYZ99j7mYcOpz2FsGLbwxZIZgfpB+oHOfzpk1Syt9c01WTAYjmQ9THIBuhyBt2PTOx6VGuBeOprSRdP1JTEU9Mcr82R/CjHcFT0DA4FcLjqi65XKOpPS9+PYs+GVslW+ob5VWC4JOACdi2OozUR8XpgmnIzdFuoCfsA5NTQiod4w24fS416c13EpP3DD/fUdOryInL2kKvvEmW4dYtOhbLHBeRM8udhhVJAA65Pt0p24d4H8txPduZ7nLHJYlBnbYEbnr8b9NqfdI0KG1TkhRV2AZgN3x3Y9Sc5P51731/HDGZJXCIvVj/gPc/ArqcvaJ0xxvuyO/4jye+IuEhwMNG783ccjKoGPbevPVNdigKq2WkcjliQZc5OM4yAq5P1MQKik+qz6hcK2n5SNFMUly2Bs7BiUU+rOFxnGd+3WpZo+jJbqQpLu31zNu8h92JJP5ZxUNVyTGTldfs+ks3chpsbHKxKfSpHQsfxt/cOw713U1cU34hs55CxQhCFYZyGbZcY3G/evjQNalvWiFjbtOg5RNPLmOJNgDjJDSMNyQP/ALoouXAnkjj5JFp+lSTkhAMY3J6e351NdG0tbaFIkACoMAAYA+w7D4rw0PR3gD887zM7Z3AVEA2CRouyLj7kncmnSumENJ5ubO8n4CiiirmAlLSUtQgFFFFEAoooqQFFFFAFRrjrgO31SDy5sh0yY5FOCpI/Qqe4NSWigMx6FNd8P3pju4sRS4VmGSrKDtJG2QCRnofzxVua3w7aahComUSIQGSRThgDuGRuwI/L4qTcV8IW2ow+VcpzAbqw2ZD/ABKex/uPeqy4eN1pFyNPvTm2kLC0n2x1zyEgbE5Gxxg9yCK5OoxPvjydGKa7ZcDlpAu7A+VcETWYPLHOCS8QySDPzblMELzLnGPmvXxNgMun26pglryIjcYIAY5z0xgZzUoIqOeIlqJLGCPlDc1yFCnGCfKk5R7DfFYYJXO/BtOOyXlES4p8Q4LfmSIiWc/SF3QEnbmIPX4Gfypp0/hO61B1n1JisY3S3Hp2+34Af9o/FOfCPh3FalJZP3k+FIzsI23yBg4brjJz02qUWt4kkfmqw8vBJdvSAFJBLFsYGQetdFpbROhRct8n6/0+ra1SNAkahEXYKowBXPqurR26BpOYkkBY4155GyM5VM5xgE5OBt1zTXZapdalIYdMQhFID30gxGhDAnkUgiTbIweueijerD4Z8OrW0k888092c811KSXJbY4GeVBjbYZxtmrRxXuzLL1SW0CNabwXcalhr1WtrPIK2Qb97LjdTO4+kd+Rcfkd6siysY4Y1jiRURRhUUAAD2AFe9FbpUee25O2FFFFSQFFFFAJS0lLUIBRRRRAKKKKkBRRRQBRRRQBTdrugW95C0NzGsiN2PUH+JT1VvkU40UBCbS1ktcQTlOUemBwceYijZWDHPmgdex6juBycZ/2Fn/41P8AI9T+SIMMMAR8003vDaS+TzMcQzCYDA3IVgFOe3qz+Vc3o1PUuGdCy7K/ZoiJjWNPNlJC52QAmWTp6Y4xux3A9hnPQGmLhnwYknJfU3fyRvDarJ9Ks5crLyjGen0k9TvsKtK00RVk86QmWbcLIwHoU/gjA2QbDONzjcnbDjW0YKJXLmlke55W1ssahEUKqgAAew2FetFFXMQooooAooooAooooBKWkpahAKKKKkBRRRQBRRRQBRRRQBRRRQBRRRQBRRRQBRRRQBRRRQBRRRQBRRRQBRRR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18441" name="AutoShape 14" descr="data:image/jpeg;base64,/9j/4AAQSkZJRgABAQAAAQABAAD/2wCEAAkGBhISERQUEhQWFRQWGRgaGRQXGBgdHBkcGRkYGRcWHBsZHCgeGhklGRgXIC8iIycqLTEsGiAyNTAqNSYrLCkBCQoKDgwOGg8PGDQkHyQsLCwsLTQsKSwsLCwsLywpKiwsLCwsLCwsLCwsLCwsLC8sLCwsLCwpLCkpKSwsLCwsLP/AABEIAOEAtwMBIgACEQEDEQH/xAAcAAABBQEBAQAAAAAAAAAAAAAAAQUGBwgEAwL/xABFEAACAQMCBAUCAwQGBwgDAAABAgMABBEFIQYSMUEHEyJRYTJxQoGRFCNSYggVM6GxslNyksHC0fAXQ3SCg6LS4SRjc//EABkBAQADAQEAAAAAAAAAAAAAAAABAgMEBf/EACgRAAICAQMDAwUBAQAAAAAAAAABAhEDEiExBDJhE0FRIjNxkbHRI//aAAwDAQACEQMRAD8AvCiloqtASilopp8gSilopp8gSilopp8gSilopp8gSilopp8gSilopp8gSikllCgsxAUAkknAAG5JJ6DFVxxZx1LOZLax9C/S922cYI3EGNmOD9ecDO2eoznKONapOjTHjlkemKssiis36rq19pzpcW95NKoZQ8ckrSKQCDhgzZAJGNvfqK0ZbS8yKx6kA/qM1GKccsdUWTlxSxS0yPSilorXT5MhKKWimnyBBRRS1KAUUUUQCiiipAUUUUAUUUUAUUUUAUUUUAVw6rrcFsoaaQJnoD1OPYV3VWnEySI15eyx+YY/RFCW2aFcF5FDEgMeZs+4QCmly4JjV/Ue2ucUrdRfUY4cnKBt5AMcvMy/SPdQd/7qgl5es59lGwUdAB8U1cQ3kVvfvysY4JII5fLz6eZtwFQbA47CvrROF9Q1dgsUbW9ocE3EgYcy/wAvTnz7Lt7mvHydLlnmak78+x7mLqsOLFcVXj3GvUrr9rdbK2Uyyyso9PQYOeo7DuegFaitYyqKD1CgH8gBUY4J8NbPTFPlAySE5M0gUuNsYUhRyjBOw/PNSyvTxYlijpR5GfNLNLVIKKKK1MQooooBKWkpahAKKKKIBRRRUgKKKKAKKKKAKauIeJ7ayjD3EgTmOEXcs7fwqo3J6frTBxj4jLbSG1tkNxfFQUiC5VSehkIYcoxv16EU1aJwnPJL+1Xz89w2/L1jh7YhQ/SeUAFu+M1eMXIHnwl44291cvBcR/shziMyPnmOSCrZUCNumxPU4z72bVU8a+HsF3/aDkcZKypgE5GAHPKeYbD59qauFePbvSAlpqcZe2AAS6jDNyAk4VjjDDbp9QHY9koOJFky414wNvJJy+Yf2aNHaFQP3zTMUiHNnOFIOVxvzD2qG8TcHa5qVsrkpCJNmsmYAhNmVmfHqbP4cDG3zXtpOpW76vI8MsUv7VeIrJlHDRJAXVwvUev8XYjsauWjdKkSVBwP4IDma41b99MTgRc2UwAAGYjdjjoNgMd+1tWtqkaKkahEUYVVAAAHYAdBXrRVAFFFFAFFFFAFFFFAJS0lLUIBXJqOqRQRvJK2EQZYgM3KPchQTj5xXXUb14/vT7FQCDuCN9iOhHwaFkrZH9S8eNJiJCySTEDI8uM4J/hy2N6jl/8A0lIQB5NnIzZ38yRVGPgqGyfyry4x8J4L0tLbEW9wcYjCgQvj/VGUY++4+B1qBcI8H2q3/wCyav58EhKhEAAVyTsGfc8rdAV2/mFSQ4tFh6T46X16zR2emeZLyk/2xKr7M3oUY/8AMM+9PdhccSXQXzP2WwUHchDI5HTHKzsvyNx96mum6RDbJ5cESRIMDlRQOmwzjcn5O9dVRZdQI1YcLXXmF7rUriY9kjCQR4xjdUySc77MPsa9ONONBZxqiYkupvTDAGAZiduc+yj3p51HUI4InmlbljjUszewH2qB8Haa93cyapOvK0uBDGTny4sYXbJAZhucHG/QVaEdTIlSHPgfhAWiNLKxmupt5Z2yS3cDc7Af9YqUV5XF2qfUfyHWo9xJxlFaxGSVuSPIGQMsSewA/P8A511VRkPmoTJylW3PUAdfg1VHH0OoXcgs7WNlhIBllbAVsnYZO/KMZ23+KTyL/VHVpC9pZ5YqUYrNIPwFsnYHqDjb2PWpxouj8kaxRliqD6nYseu5LHqacoFX/wDZbdWXLc2VyXuYyCqhAuT0PKWYg9TsQMjNSzQfH8I4g1O3aGRSFeRM4B3yzRn1KOnQtVjw2SKuMA/JFRzizw9tr6PlcEHIIdcBhjsGIO252ORWcsafBNkw0bXbe7iEtvKsqH8Sn26gjqD8EV31lXiXgq+0iQzQSSeWDtNGSpXcYDhTtuBv0P8AdVh+FvixqV9cJbyQRzIF9cy+hlAwPMbLcrdQMKB1rFprkkueiiioAUUUUAUUUUAlLSUtQgFM/EOnO6h4gvOu5Ug5dR1UEEAN7E5HbbOQ8UUJuiA6fqMU6CSJw67jI7EdVI7MPavLXdCt72LyrmMOozyuNpIye6N2+xyD7Uw+JWkTaXcf1lYxL5LDluosqFJLDlcKACCT+IZOe2M06cMcTw30PmxbY2aMkcyH5x29j3qDVNSPfh6e405fLuJZLuyC5F2V9Vvgf2ciLzOynswzjvgVOUYEAjcEAg+4PQ1GopipypwactKuokXkVBGPUeVfp9zgdvsKE1RDPEW7N3dwaauDEMT3JBJICnKRnAyhOxByM5qXW8oiiBI9TdB7+391QHg/Wxez39yBs86qhK4PIqYUHOT06jPWpNer5qhXJ5RjYMR07HB6HuK68caic8nbGfU+I5JGZbRBcyhuSRubljiOOrPghiP4Vydt8VzWPBcXmi4uj+03W2ZGGEXAwAkY9IA+3XepXb2CDqyKvXCkdT12Heu6GWBBsc/cZP8AhWhBx22ns53BA9zTzDCFAA6CuOXWUAyAT8nYD86ifEPijbWxMbyZk/0cQLPuDgE55R+ud+lQ38gnE06r9Rx/j+lQXi7xYtrQOgbnlG3lLu2/8TY5U+dyfioLNqesavlYENtb9RISylhnYeYd36HZAB70/wCheElpA6SSl7iQbkPjyy38XLjJ+zE1jLKlwXUGxk0WzveIZT5ha2sE3PJuGOfpBOOd/kjA9ve7uH9DhsoFgtk5I13xkkknqxJ6k0xRxhQAoCgdAoAA+wGwr1E7fxN+prByb5NVBIkVxcTAOUCOfTyocp0+oF9wSe2wA7+9ckvFccSc90r2w5ghaQZTJ786ZATO3M3KK89MaVty3p+cZP2pykjDAhgCCMEEZBB6gg9RUWQ4I97S8jlQPE6yIwyGRgwI9wRsa9qiWp8CWsvqjD2snMrebat5TEr0yAORttt1NcN3/XdqALdre+iXtNzR3DL/AAlwwjZu3Ny/JFTZRxaJ3RVexeNFrGyxX0M9pPkLIrplEJ7846oeoIHSpvY6tBMoaGWORW6MjqwOOuCDvUlTqpaSioQFoooogRLxV0prjSbpFYKQnPk56RkORt3IXFZW0nWJraQSwOUcdx3HsR0I+DWweKrR5bK5jjHM7wyKq7DJZSAMnbr71jOSMqSDsQcEfI2NSDQfBviBBfgIP3dwBvEe+BuyH8Q746j2p14mtppLWaO3AMkilQSxTHNsW5gOo9qzTBcMjcyMVYd1JB/UVdHAPietzywXRCznZX2CuAO+ThX7YHX4qtGsZXsz40DRtbs4FgjSzZFLEF2cn1HJ6ED+6nHm17/R2P8AtP8A/KppRV/Ul8k+miDS2+vyFRzWkIzuyerb5D83T4xXr/UWtHY38AHuIRn8vR1qaUcp9jUepL5GhEKTw18xs3l7cXK4A5CSikDs2GJI+2KfdD4RtLPP7PCqknPOcs35M2SPyp+SykPRT+mP8a9l0iQ9gPuaq3ZKSRx0U4Loj9yo/U17poi92J+21QWGinDT9M5vU/09h7/p0rsj0iMEHc47Ej/lXXJKq/UQuemSB/jQg+gMbUVE9a8VNLth6rlJD/BCfMbrg/T6R/5iKims/wBIa0Rf/wAaCWVv/wBmI1G/fHMTtU0V1IteuPVtYgtY2luJFiRerMf8B1J+ACazzq3jvqcyFEMUGc5aJDzYO2MuzY+64NQG7vpJSDLI7kbAuxY/qTU0Vc/g0FxX40aT5flchvUcHmQLhB7Z80DfPsNveqM1jWY3uPOtYBaAHKrHI7EHrzBmO2/TlAAppoqSjdmu/DOW5fTLZ7tmaZ1LFnIJIZiUOR/IVorv4NGNPs8/6CL/ACLRUIgeaKKKICGsS6h/ayf67f5jW26yD4kxhdVvQoAAmfAAwB+QqQRqiiigLR8PvFIqVt71sr6VSY8o5ABgB+mR/MSTVtRSqyhlIZWAIYHIIPQg9xWVKmvA/iTNZsscxMltndTuyD3Q5/8AadvtUNGkZ/JfIOOlO9hqmfS537H3+/zUe0vU47iJJYmDI4yDtt/KcHZh3FdNVNSVVwalxBa25AuLiGEnoJJEUnHX6j8iot4oXFyNIeW1kaJoyrOwYqxQZVgCOuSRtWZJp2dizMWY9WJJJ+5O5qaM3KjTWt+M+l25KiYzsM7QrzDI6DnJCnPupNQ3WP6Rnpxa2uG/imbIG4/CmM7Z7iqToqaKamTnUvGnVpuYCcRK3aJFXl+FbBcf7VRHUtWnuH555Xlbf1OxY79evSuSipKhRRRQBRRRQD3wdwpLqN0ttEyqzAks+cALuTtuT8VoXgrwVsrIJJKv7RcLv5j55FP8qdNuxbJ+3SoB/Rvs1a6uZGQFkjXlcj6eZiGwe2RWgqASiilqEAoooogFZa8cNPji1ebyxjnVJG3JyzDLHfp9q1LWcv6QejMupRyg83nRjCAHI8vY/fOc1IKpr6VCSABknYAd/irD4Z8F7qcK9ywt42GQuOaT4ymwX33OfirQ4W8PrOxVSiCSYb+e4BfPT09kHwP1Nc8+ohHjc2jhlIztqOjT25AnhkiLDIEiMuR7jI3rjrVGq2Nvdh7a4QOMcwVsZI/0iYPMMHbO2/uKpPj3wtlscywky25OP50z0DAfUP5h+YFRi6hT2ezE8Ljuhh4S4xnsJOaM5RiPMjOMOB2yQeU/I3q+uHOJ4L2ISQsM4y0ZI503x6gDtuDg96zPThoeuzWkolgcow6gHZh3Vh0I+9dDRSMqNH8ctnRL7fon/EtZgrQGhcTwazYXVsJI7e4lTBRzsAGB5lJxzjA3xuM1EL3hXQtNlCXlzNeSgAmGAKqqcfS7Bs79sEEd+tEJbsrKGBnYKilmY4CgEkk9AAOpqS2/hxd8vPchLKPf13TCM7dljP7xjjJGF3wcGnDUfE7lTk060hsM9ZYhmUgfSPMIypxnJG59/eH6hqUs8hkmkaSQ9Xckk/makqPQGnW7PkvfEAhMc0UJJ6FukpA32HLk96aLjVHeNY8IqLvhUVcnfBZgOZyAcZYk1x0+cN8IXF6xEY5VABLvkL17HG574+KhuuSUnJ0hnhgZ2CopZicBQMkn2AFS2/8AD17axe4nbEgKBYhj08zYPMffHYfrVk8M8HQWS+gc0pHqlYeo/A/hX4H51y+JK506UD+KP/MKx9S3SOxdNpg5S5ojWg8Drc6T9HJOzM6O2RnGyj/VI2z+dVxPAyMysCGUkEHYgjYg1ojSLLyYIogc8iKuSMZ29u1QvxG4EaZZLy3UZiXmnXIGVH/eDOxIHUD77mkJ70M2CoKS9iaf0dbCRNPldlwksuUOR6gqhScA5HqBG9WvUP8ACXSTb6TaoWDcy+ZkDGBIecDfuAcVMK3OESlpKWoQCvK5ukjRnkZURRlmYgAAdyTsBUH8UOPbvS0WSK1SSJvSZmf6XP0goBnGx3z8bVnLiDjG8vWLXM7uCSeTJCDJBwEHpA2HbtUoF98U+PljbFktw104/EhAjzg/j/FvjoMfNcPhpxRNqa3FzdCMyxyKkZVFBjR1LNGrAc2MgdSTWeaurwEuU/Z7qPmHP5kbcmd+UKQWx7ZIGfmsc/22aYu9FjalcPGnmKpcJktGoyzL35d/qHXHfpt1r2tbtJUV42DowyGUgg/mK9ahWoXh0q65yH/q+ckvgZW3mY/UAPUFc7kdN9hmvLitW3udzdbkj13SPPjHKQs0Z5oZTn92/ZtuoPQjoR1FNXC/GXnSPbXQWG9iPK0eTiQYz5kfMBlSN8b7H2qTKwIBByCMgjuD0NQfxS4b8y3/AGyJxDPagyCRV9TAYwvMNwQdxVoVL6WRK1uhl4/8IRLmexAD7l4cn1kkkshJwD/LsPaqbuLdo2KOpVlOCrAgg+xB6Vdvh14qpcBLe7IWb0qknqPmnp6tjyv7knBqR8aeH9vqKjmxFMOkwXLY/hYZHMPv07V1RyyxvTkMJY1NaoGa6Kd+JeGJ7GXyp1wTkq2QQy5IDDBOOnQ700V2ppq0czVchX3DCzsFUFmJwABkk+wApw0Lhye7crChbGOZtgFBOMkkj526nFXDwvwNBZDOBJLnPnFcEbYwu5wOu/Xeqymom2LBLJ+CtLTgWYTWaSgA3BJMbcylVQjmDbZDEZ2q6re3SNFSMBUUYVR0A9qZNRsw+pWjZx5UUzge/qVcfHWnyaZUUs5CqoyWJwAPck9K55ycqPQw41C6PquPVbAzIqgheWSN8n+RgxH3NckGtNccptVDRHObh8hQR2RNmc/fC/Jpzt4eRcczMepZjkkn+4D4GwqvBrakepNN3Fd+YtMvSBnzFSHr0ErFS3yR1xThTbrjI/7NbSxlo7u6gQnJAARg7KSN8kHsRVsfcjLqPtstDQdNFvbQwhiwjjRAxGCeVQM47V30ijApa6zyBKWkpahA8rm2SRGSRVdGGGVgCCD2IOxFZ08WfCJrItdWo5rZm3jUMTDn9cx/JO2QK0hSMoIwdwe1EDDtd2i61LazJNCxV1OepwR3VsEZU9xVseLvg95PmXtkpMZJaWBVXEYxkuuMej3GDjr06UzRqxwak4W4nhv7dZoiM7B07xtjdT/urt1OxjmhkjlUMjqwZT32Pcbg/IrOnAXGLafch9zE3plQd19x/MOo6e1aMt7xZoRJEeZJELIcEZDKcbHevLzYnjltwd+OetblTeG/GM1mkUV2pFnMzLBN6cIwbDKzZ+n4O46jarM4tsGmsbmJMczxOBnYdM7/AJCmzRuEYX0qK1miKhkywI9aSNuzDmzyvmm7R9QlsJRp96zPDJlLa7IPr5hgxOeY8pAOBn/Cpk1KWqPKIjcVTIong351hbSwSKtw0fO3MW5X5vUijrysBtnodtqdvDbi25jn/q2/DCUZ8t5D6thtH/OD+E5P6VZFhZLDFHEueWNQgz1wowM/NcusaBBdLiVFLAEJJj1xk9GRhhlIODsah5tVqW6/hKx6d4n3q+iQXUfl3EayJnODnIPuGG6n5Bqg/EbgM6dKpVw0MpYoN+ZcdVOfbIwc71oW0hKRopYuVUAu3ViBgsfk9aqrx9+mz/8AV/4Kt082p6b2IzRTjY68ARgafbkAAlTkgDJ9Tdfenu6u44lLyOqIOrMQBv8AJqrv+0dbW2itrQc5RMGZxjDHc8qd8EkZP6UaNwjfajySXkziD6l5m5mOTvyrnC/c4+Aa6nD3ZrHNsowVuh81Lj95maLToGmkG3ncuVUHqQMdM92IHfFOul8JOWEt9M1zJ1VDtGnfZPpJz+XxTxpWiwWyckEYQbZx1bHQserHc9a9NTuzFDLIBkojNg9+UZxVW/ZGqg+6bv8Ah0qoAwBgDsKK+YH5lU/xKpx9wDj++mrVOI442MMYMtzj0wICTntzkbIvuSRtVKs1bSVsd6XSbgvqVnCIywjE07SYyqhk8tQdtjzDY1xafbyjLzPl2A/dr9Efuq/xnP4iM/lTzwTEW1GdxuscCRMfZy5kC46n0EHI2rTH3HP1L/5lgUUUV1HlCUtJS1CAUUUUQEZQRgjIPUGqc8VfBdZRJd2Kt5x9T243D+7Jk+lu/KM57CrkoqQYfliZSVYFWGxBGCD7EHpVieFfiJ+yv+zXDEwORyMTtEx2/EcCM98ferH8UvBtb3nubQBbnGTHsFlOdySdg+M+2T1Pes73do8UjRyKUdCVZTsVI2IPzVJwU1TLRk4u0a1pv1zQ4buF4ZlyrDrgcynsykg4Ye9QHwk8QfOVbOc/vEX925P1gfgO31Ad87/epxLqwgmEc7AJKf3UzEYLZ3hbAAUj8JOMjbc15UoShKjvUlJWcOjX0lq8dnckEcqrb3ADATY2EbZyFmAGfq37e1SSuTVdKjuImilXKn7gqw+l1I3DA7giufRmljUQ3Dc0i5VJe8yqAfMIySrDODk7kE96q6e5K22HOql8ffps/wD1f+CraqsfHfTHa2gnGOSJ2RhnfMgyuBjp6Tnf2rTp/uIpm7Gc/BvAEFusc7nzZWUH1Aci8wBGFIzzAd8+9TGubSv7CH/+Uf8AlFLf6jFAheV1RQM5Y4/QdT+VdLbbOyEYwjsdFMPHfmfsEwi5uduRQEzk8zAEbb7jauq2v5LjeJTHAy5Wc45mJP4Yz0GM7vg9NjToP+jThkv6k0Rd7O8vIVVibKLlAZR6pmwuDk7BFyOnX3pPDnRfItecnLzEsTnPpBIXtkHrkb1KsV5wwqihUAVRsFAwAPYCp1bUVWNalI+6kHANgB+0zrIriaQbL+AxL5bKT3ORTBmpZwPZpHajkJIZ5HzkHd3JOCO2avi5MOr7F+SQUUUV0nmCUtJS1CAUUUUQCiiipAVXniZ4Sw6irTQ4juwuzbBXwc+vlXJONg3b5qw6KAxTJHPaT4YPFNE3Q5VlYHb5FX1wvxJDrVjJDLlX5QkyjGd/+8TrgZ9+h2+alviJ4cwapCQQqXCj93Py5I/kO4yp9j06is4xpeaLfr5qFJIyC0fPs6nflLISGUj71jlx61tyaY56X4LQtOKXsPMsNQZgAjLbXRXCOnIQiswH1DYZ99j7mYcOpz2FsGLbwxZIZgfpB+oHOfzpk1Syt9c01WTAYjmQ9THIBuhyBt2PTOx6VGuBeOprSRdP1JTEU9Mcr82R/CjHcFT0DA4FcLjqi65XKOpPS9+PYs+GVslW+ob5VWC4JOACdi2OozUR8XpgmnIzdFuoCfsA5NTQiod4w24fS416c13EpP3DD/fUdOryInL2kKvvEmW4dYtOhbLHBeRM8udhhVJAA65Pt0p24d4H8txPduZ7nLHJYlBnbYEbnr8b9NqfdI0KG1TkhRV2AZgN3x3Y9Sc5P51731/HDGZJXCIvVj/gPc/ArqcvaJ0xxvuyO/4jye+IuEhwMNG783ccjKoGPbevPVNdigKq2WkcjliQZc5OM4yAq5P1MQKik+qz6hcK2n5SNFMUly2Bs7BiUU+rOFxnGd+3WpZo+jJbqQpLu31zNu8h92JJP5ZxUNVyTGTldfs+ks3chpsbHKxKfSpHQsfxt/cOw713U1cU34hs55CxQhCFYZyGbZcY3G/evjQNalvWiFjbtOg5RNPLmOJNgDjJDSMNyQP/ALoouXAnkjj5JFp+lSTkhAMY3J6e351NdG0tbaFIkACoMAAYA+w7D4rw0PR3gD887zM7Z3AVEA2CRouyLj7kncmnSumENJ5ubO8n4CiiirmAlLSUtQgFFFFEAoooqQFFFFAFRrjrgO31SDy5sh0yY5FOCpI/Qqe4NSWigMx6FNd8P3pju4sRS4VmGSrKDtJG2QCRnofzxVua3w7aahComUSIQGSRThgDuGRuwI/L4qTcV8IW2ow+VcpzAbqw2ZD/ABKex/uPeqy4eN1pFyNPvTm2kLC0n2x1zyEgbE5Gxxg9yCK5OoxPvjydGKa7ZcDlpAu7A+VcETWYPLHOCS8QySDPzblMELzLnGPmvXxNgMun26pglryIjcYIAY5z0xgZzUoIqOeIlqJLGCPlDc1yFCnGCfKk5R7DfFYYJXO/BtOOyXlES4p8Q4LfmSIiWc/SF3QEnbmIPX4Gfypp0/hO61B1n1JisY3S3Hp2+34Af9o/FOfCPh3FalJZP3k+FIzsI23yBg4brjJz02qUWt4kkfmqw8vBJdvSAFJBLFsYGQetdFpbROhRct8n6/0+ra1SNAkahEXYKowBXPqurR26BpOYkkBY4155GyM5VM5xgE5OBt1zTXZapdalIYdMQhFID30gxGhDAnkUgiTbIweueijerD4Z8OrW0k888092c811KSXJbY4GeVBjbYZxtmrRxXuzLL1SW0CNabwXcalhr1WtrPIK2Qb97LjdTO4+kd+Rcfkd6siysY4Y1jiRURRhUUAAD2AFe9FbpUee25O2FFFFSQFFFFAJS0lLUIBRRRRAKKKKkBRRRQBRRRQBTdrugW95C0NzGsiN2PUH+JT1VvkU40UBCbS1ktcQTlOUemBwceYijZWDHPmgdex6juBycZ/2Fn/41P8AI9T+SIMMMAR8003vDaS+TzMcQzCYDA3IVgFOe3qz+Vc3o1PUuGdCy7K/ZoiJjWNPNlJC52QAmWTp6Y4xux3A9hnPQGmLhnwYknJfU3fyRvDarJ9Ks5crLyjGen0k9TvsKtK00RVk86QmWbcLIwHoU/gjA2QbDONzjcnbDjW0YKJXLmlke55W1ssahEUKqgAAew2FetFFXMQooooAooooAooooBKWkpahAKKKKkBRRRQBRRRQBRRRQBRRRQBRRRQBRRRQBRRRQBRRRQBRRRQBRRRQBRRR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18442" name="Picture 16" descr="http://www.palota.sk/fotky7056/Mr-murari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48488" y="188913"/>
            <a:ext cx="189865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8" descr="http://t1.gstatic.com/images?q=tbn:ANd9GcQ-bE2DgXgceqboJMfzZmxzIuaipSHo0ExpYCesXPJnf7xnh1V_m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55875" y="1285875"/>
            <a:ext cx="2447925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data:image/jpeg;base64,/9j/4AAQSkZJRgABAQAAAQABAAD/2wCEAAkGBhQSERQUEhQVFBUVGBcYFRgYFxUYGBcXFhcXFxcVGBQXHCYfFxwjGRcUHy8gIycpLCwsFx4xNTAqNSYrLCkBCQoKDgwOGg8PGiwkHyQsLCwsLCksLCwsLCksKSwsLCwsLCwsLCwsLCwsLCwsLCwsKSksLCwpKSwsKSwpLCksLP/AABEIAMIBAwMBIgACEQEDEQH/xAAbAAABBQEBAAAAAAAAAAAAAAAFAAIDBAYBB//EAD8QAAEDAgMECAQFAwIGAwAAAAEAAhEDIQQSMQVBUWEGInGBkaGxwRMy0fAUI0JS4WJy8bLCFSQzgqLSFkOT/8QAGgEAAwEBAQEAAAAAAAAAAAAAAQIDBAAFBv/EACkRAAICAgIBBAIBBQEAAAAAAAABAhEDIRIxBBMyQVEiYXEUM4GRoQX/2gAMAwEAAhEDEQA/ANsadxmgugSRMdwKmGDbVe45w2RoQTJy3HDVD9pFj2VGOc4RDXFpIM/0uCZhtotptDaf6dM2YkczIkrHKEVTNMZSfRb6PbYw7KQBkvOhLZED3VnaWJAqPO6WutwIB9is8NoZQAC0A8GASTvspaW0xWJ3kAA23NsN6wefiXkw4Q1uzTiuDbn8h6sW1KZsHCzgDyse+EIxNdlyKLJA35naDmeAXaWJLYAMAaWG9RVIPeI8bLQ5Ot9iwVOic7TdEQwBvygMbaOFrWVR+06uYuc8uDQTlmAYGltFGH6TvHnCifVBJuLgjxBCnz/Zfgvo4/pgQLUac85d6puE6XVXuy9RoIdZrANLrP4h0ef1Tdk1Pz2jjmH/AIlIpyG9KH0aZ206pn8x3l7JHH1N7pVcBOa729F1pncV9FynjHEcLE6DcQpKlQwb73ekqrT0PY72UubXv/0rumBoz9PFuFR4k/Od/YjlR9z3+oKzT7VX/wB/sFoatQEmDOul+H8oN7Goo7QrGPviV2lijLr6BqWMwrnAgDxtv/kKo52Vzgdco9SnUlQrQcwOKJcB/UPNXsTiMtSk6dHyezKZQXZuKbmHHMEQ2p/0adQXmZ5OBghVi9WiM47pljabMtV1xrOsa3VPEsLmwCJkHUblLth+ejRrD9bIPa37KE4ap1x2pcmpMbErimRYzAvBkxAHFOwdcayNPorW0n9R0cD6LOUX2Cn0XWw7isO58ERF96kxjQ6k5pm7Yt2J+zgTSBvv9SuVSIPYnVoi0rMfSqlSU6pWgcB+1vgE2qGj9Dd24JWWTA+EqmQOaNPfcdvsVwUm2IaB2Bcr1YE9voqY/sjN2CsU7rOHAq/WeW0pmAAJ4kakDthDMQQS08fUW+i5tpga0uzGSMoE2GhNu5avGgnlSI5pVAzuIxMuJ1ukqTwSTCS9zR5p7RtAZaDO2nPcAFRNnnmPQol0gH5QH3YIU93WYeI9RK+az+49TB7bI3/IOR9CotivjEFvHN9VI94h4ka27wqeGqZcSw8Y8xHspRLS6NMGBLsSPNRnFtaQZuLqlWQsbV1nmfWVAy0cifI/wrLtq06lMuNFzXgGGtMyULpV6zniaQa0kmXOE84De1CcKLQnYH2rZ7v7j6lVNl1IxFP+4DxEe6u7bBzu7j4/5QehUIqsPB7fJwUUaF0bZyYAIHYPRcxFSJ5T5KOjVloRaVWTvdFui63j6Lj3W8P9KbQ9/Yprj/t9EDgHiX9d3b7BWtlv6/c70VLE/O7tHoFY2ceuOw+hSPsp8B2q/Xv/ANqAbRf1z98UWq1ff0agG0K3XP3xT/AkS3s+r+YztRnCA1MPXbJ/LLntG4jq5vJZvA1xnb2o9sLGhlUE/KXFrux4aD6quJ7onmWrLWDd8TZ7m76Ra7ucL+6G4Km5z4YJPZ6ncjOx8IadWtRN25Cw8hHVJ7kRw2DbSblZpvJ1J4lHJujNLMsdpfIExOzKsdZoI3gEHyTtl9HmVXNaGxOs7hqTCOBMfhA64Ja4XBGoPEFCKV7Iry5VTNJTwzWNDGNAY0QB97+aynTGk1gBazLYyYgE2+q7h+k9emS12SpG8gtM75y205XQvpf0jfVp5sghogMGpLiBLnchuXo5JwlDijsUZKXJ9Af8QJNl2vVCE4x9WnUINJ7hxa2RPK91MzHB0SHjjLHA90281gljlRuWSLCkiAqe1K+Wm4gSQ0wOJUzMXTMXPYmNosLiS83EAZoA7BCaHGtiTtdIzmE2iXMuwgte034OMHzhQ9IsdnyAWMXjif4haPD7Ja0FtNzoM6uBud9/qheM6L1DVBaWlojU3tyC3+PPHGXKzLkU5RolwW0GsptbkHVAHbxKSl/+P1f6fE/RdWVym3d/9L8YfRselWN+GxogmZ9lksZ+JqMApjKRpPL0Wg6VYgiswTbJ/uKZha8taeDr+nuoZpNZC2Cli6M7g+jdYkOqOuL6k89SjrNliWOm4jKee5EYh5HEfx9Exp6g/pPoVKU5S7OjFRWhtdkZpJJEa8LT7p3whD4AkaeE+yfimS5w/c3+PdR4R+aP6mj780tsZJE09Yc2rjDZnIkeo9kxujO2PKE9wgO5OB9D7oDAHpCyH/8AaPvyWarPgzwv4XWn6V07tPEeh/lZPFDX73JorYy6NvtYzTfzHrH1TqZ6o7/VQYgl9Fv9TaZ8csqaer3lM2uIi7J8M+/ePdR1Klu4e6ZSqQfCPFRVmOO4/ZSWMwPi6nXPcpMBU647/Qp9TZhJJ48lH+GNO5On+EraGXQQq1/f0CA7Qq9c93uiDcUwi+aY5Ae5VPEYUOdOeAYsBPLUpotXQpHganXb2rQ7MwjqpyjjJPADJJQfCtbaG3BEd8EW7yvR9h7MFKi0QA5wBqTrMad3BVSIZ8qiiyHWmLWlxgFxAAkga2CqVcRPYm7QxhmALDxUVABw6pFt3IoN2zyJMdUen0sT4i/coq1IgLP4Xak4gsNpBb9EeifYY24WNaKznBosHE27FmHYsYoEU9GuaZNpIOYCN4stJigH0SHCWmA4a5XNPvZCcLhGZ2hpDWk3JFhO8wQqwlG99m/C5yxkON2g6mJqZBOkgeQVT/iRqM6riBJLoESANLahV+kVGWtMgkO0tvnRoSwezswpkuytscjf1Re60pxasZxaZXaNdye51gtJUpA6s8lVr4WnoGATyNlH0b6Zb1/tAcOUhqGQio2XTcN/ioa+yWD9ZHDQoehIPrxB4xp4nxSUh2UeIXUPSkH1YBTpefz28mD1Ki2c6WuHf9+Cf0tf+f2Naq+yn37QoZn+bKYv7aDNV/WaePuJ9k397efqFGPkb2j1hWGUvzDPAFJQwnVJ+GeUeU+yr4U5co3gvHdJg+iuNpDI3kQD4kKTB4Nz6zQwSQTPACNT3o8W+gKSoqtuBzfbxlSvomHdonst7I8zomQIzic0i1tZhVdo7KfTDy4SCNRxE+G5PLBOKtoms0W6TMX0qqZQJ4mPAfRYbHbUAMAElbbpPs99Qg0xMtH3w3rOO6KVdS309Sq44RpNgnkldI0WzsZOGoHe5rG+Gvk0q7m6veUC/EtoUqLHtfNNznGCJywYFxGrlPhOklCo4NFTITAAc0jrE/uuOCSeKT6Hjkj8liuSX0wNS8Ad4IWlwmAp5YqPyPGbR7XTIBBLWkxlIjnKAbIrMqYk0qjS3LEPdZoJcG5su8AE+RXpLNm4XCtHxHUXPbJOYNLnA6ANJJFuC0YcCXvRHNnuuJha7upap8TWSA4AWH7oJ8EB2k/77yvROlvSTD1KIp0WlxkGzQ0RBtLo4rz3GYZxOkcheN+uihmxcXaKYsvLsFUqllapAmO7/UE2rgcgl72sbzPuo8NtemXZGHNAmYgajjcqcYNlZZEkXsPiDSLXgSWFrgOMBpheiYDa7a1IVabpB3bweB4FeObR2hWdULKZIaIjL2b96nwW1q+EEj5XfM2bHw0K348CnBpd/B5vkNydnpZ+YzfvVDaVX4QztdlcwEkG0g6XFtZWdwHTUEXpQ7++R5qltzbQxBbALQHh5HHLYSey0cylx+Dlb2tGVK3Ron9OWZIyVHOjgBfvKAUNrmrULy3IQRA3xzVAVZN1BU2jk5hejl8GEIOlv7GxVez0bF4oZHP/APrqMh5A0d+k+Kyv/FHAWcfFGujW16VWh8NxBkQQSszj9lPFU06ZFS9spmBuzHQLxZ46PTwRjBNIlrbRDvnAd98QreC2joKdIGABmuAOWYqTZ3RQCHVTmP7Qbd51O7gEWq7Na5oEFsaBpiNe5T/SLuh2HxjQ0lzSRIBgkmd4AF4HEwrjy22TQga7jFxdV6bWti8Xi+8qZgJvaE1/CJV8siyk7vQynfhBwupA4AgAQutvrYKuK2+xMiSXRTNFJXPwv9R8vouLdxMVgTpTV/5p44Nb5D+VDsutDxzt4pnSZ/8AzdTtA8gF3Y2zKtZ4FJhdBBJ0A7ToF5eRXNnp42ljVh8Gabh+0n/2CsGp1mH9wI9wjFDYLKTTmmo52oE5RbzTDhQNQBGjQPfcucWjLPyYp6BzTLXgagyPIjzWx2Xs4UaeY2fUgnkNzVh9n7a/C46l8cAUnucA/cJEML50hxie9eg4xxet3jY17iWTLyWh1KqDvUxpAggwQfBDWUo1Vug4jivQ4mWzJ4nZobVewWDTbeYOgv2hM/AAfzdS4nEH8VV7SPACFI6uvPVbS+zbK9fwBNobFbUeHOYHgNc2DF5IM+XmhGM6M4ffQI/tH0K1xrBB9obaayoWaEbzzg6BCU1FWzoRcnSM0ym5uKDWk5HMsCDPV0103qxXxzGsd13Z+EW9UTqtFQdWpLotEW7ihtTZ1UQ0NAAAuBr5C6T+oT3RT0H1Zzo+XNP5jA8OuNx87KrtDaDy5w+UAkW5GNeCvijUa06yLttvFo81eYAWgPAqGP1ARPKynPMmgxxM86q7JqVDLiT2n3KIYDo8G3OvKy2RwrDHUid4sByg6rp2LIkOj+4R6Ieuno54mjMOp5LBuUcQJSdkqAgk6GRpYcijtTZT9wnsPsqGIw5EggibGRuVIz2JKJlPwYD5MspzcE3LQbxbVR1nsBOVxLdx0kbpCt42pLnAgjLb+UsDs9uUFha/jI0PBexi8lYVb2Y3BydA74xiRmI74XPwtV+ggczHki9Vj97Z7FHSxbZg2j73KWTz8klSSQ8cMUF+jvRQZQ+tUBk/I0kATucTE9y1mGwgYMrGhrQbR3mTG+QNZQdg/Lb2j0C6KxGcgkd/Mrwp5HJ7PUjjUVoM/DA0EanyEnz8lwXHVMzp4m/PeqbMY7M0EyMt57FewmImm0kAEzp2pTmhzacfPfl99ioY7aQa0+SbtDGGTHNBMYHPHVExqnjG3SA2lthfB4rM48TYDtt9VqNjbQw1EuzxUdaHZSQBGgBssHRa+mDZwJF41HuESZi3VWAPuf3aO8Rqt+FKP8mLK3L+DcnprhtwP/5lJYZuxmn9T/H+FxabkZ6iFMB0NdjMTVqVJZQa830LyIs07hxK3LTSoMDKbQ1o0AsP5PNV9pbUDeoywHBA8Vj5Oq8+ckugSyOWvgMYnbCHmvm1KGGquDEQVnlJslZH0q2W2rh3AiYuIQ/ox0lr4Rjabn/FYPlD7mOAdqPMLS4evIWF6cYF9GqyoyfhunTRrheO8ehWnxuUpKEXRXHkjG1JHp+C6XYeqOtNJ3Bwt3Obb0RR21aLW5viMIibEGe4Lx3YG1m1GjM6Dwha2k2m9mVvVtqDBHetksk4PjJbL+lB7THYjaObEOqQDmIIact4ERcjdCtbR/S6i0xH5jNYO/KZM33IDitjhkmJtIcbuJF9TohWF2m8Fxa99MD5Az3DtF5+Tlf4/JqglLutGuqMhsuDhaQHACe4Ekd/BZHpGfzp4tb7j2URxVWcxe4m5k3JnjxQ/FPcTJkxN+0k+6ilkafPZWKhF6ZO2pqr1DaL2tMONhI3jwKDtqKdr7dxU2i/YYo7bJ+ZoPl/CtUMXSMkuc2TN7xO4QszTrKVuIse5I0w8Ua+k9v6CDz18gmCqXTIIjj7cllGYyFbw+3HNGptoO9cDiaUYeTmPZJ+ieXiNJ7b+Sg2KK2JGYUzlH6pgHfYHXuspauDc15zEj+kgCOY3wn4yq0iTaumwbjNiUXkTSEnUg5Y7hqoqHRNjRFMubJm9xPb2I01oGt02viAIzEAE+n3vVFknFVYjhF/Bn6/R5+7K775oZV2K8TFOO0QI481sHNzAi8G+pHZdS0qEASSB23MAnenWZsR4kjMsfZgOub6KKeqebvZaXHhuUS39t44tkkqh+ApuFrb7WTLA5K0F51F0ypm6x5MPpCvUTDG8goX7NjMQ75rX7eSsmh1QXaQMo3nmRw5poePK9iy8iNaA+PBubgeZVemDu7h2IrVwxcZP2OCmZs+wstccagvxMkpuXYPcQQc2sH0TdmNMCVfrbMDhYwuYbZjxaxTxTsWVUTtdZJWPwb1xaaID62OJJKhLpvN+en8KA/wn03rwuxGyzRIfYGHcPvcuFhBh1ue5CcY8tOZtiETwG1BVbfUfMN4+oQaBRboOLT93HFP2jgW4ii+nMZhpvB3EcwUxjP29YcN47DuVrDvB/mx8UYycWmgGB6P9G2mpUp1XOa6lAEadp3xp4rSVdm1aQBpy8byIPlqiG2NmC9doOaAHbjAmD3T4Idh9qkaGfI93FehPOsr5M24U3HRIzbUCKoAB/dHuqu0sIHtJw5aH/tdp3c1arOp1SfiQ4zIzASCOBSbs0Bwcx7J4P6s9jtJSU/gupLqQHwmBe0/mPzHhAAHdxU5pckUx9Iy4PplpDQWusWu4iRwQ4vSBaKlXZ7TqFVq7Lc35TbginxQnZ5Sun2FNrozFVjmagqI4ix+961L6JIMNmPvVVS3Cgg1NZ3tcGjmeIBjVZ5xijTDK/kC0MO5/IfuNh47+5GNmYOnIy5nmRLsoyi4uAbcdZUzcAyq4PYc0jLxYz9ri3Qkw4wJFgr2B2W6mL1CdXRA3nqid2swguNWzvUc3+PQW/G1KRb8GS0E5szru3QNwjVXdo7TFXLDYy6kxJi57rBDWUokSTJDRvvq777UhjGy4SDlnM0GSAYgQLIc3VCrGk7Q6pWhpcSBlEkncXGdexKnVDxIEhwcRY6aCx5qenRzHhcT25fZckMbbhEpdsbRI/DZWSdYsPC/muYh1z2v8mgLletLe/3aoHv1P93m4BWiqQhO10z3DwACa7DNO4eCcxjiCWiwLr27E2TExbit+NVFWYsjuTogbhmt+URedTqnFk3Pmn6pwvbgrEiEsTg1Oc1NCYAgwJNHBdhPYFwDl11OzLqNnAz4WW5uP1fVOfQg20UtCo1wt4cE/QRuH3C8ZGZgraUNYXOgAbzYLCYrpcWVQaOjTc/u4iOCJ9N8eajjRabNjN26x9+yydLBiTwHFerg8JyipyXY8a+T1bY+1m12NqMOviDvBRenWO+68q2ZjXYaXMuCJIOhU+L6X4l4HXyDg0R56qU//PyKWujqT6PYMNUkQsvtPo9UFQ/DEtOl9OSq9EelOcAOPWGo91s24gOErP6fHXyehix8Fa2Y+hsmvMGAP6jPoijNnQLOuAJBgi9iAEzbm2gyQ2C77uguG29lbLpJOvMgxM7lyLUn2E2MOcZtIyneBqTZPq7HzCWXF7tM/wDibjcs4OkFR1Q9Ukk2DRPYLI/gzUgF8MN9D1hxJiw8781Kcqex6cq/RVqbNeDpPZ9NVdwuAIEkyb2Gm7fv19U3H41zWyA6oTYNAkxxc/dvN0+jWMdZsWEiZtFmyLKMp/Qyh9lh1PdawOWZABi7jG5U27PDmRVh03PVDRlGgA3X58NFdFUweOhMD5neVrHddS5mk/8Ad3GAfETA7/CaZQH4fANpCGtAi8cXGzRB4BXab9BFgWgd2+Tu3eKThEEQSL8ZcTA++ShobN673y4k2zOMxxgWgbhbemAkicAGMtjBidbmJ571LSwDW5tBJmAInhMedk+k0N04RzjcFzEVbn73IpWcOdWy+KG1a8wpHPnulVabZIG8mw4orukDS2y5UfAbP7h6/wAKbD4a2eocouIk3BdOidULaQDn9Z25o3dv1QytjXVDJMD0Xo4saj32YcmVy0ugnVruq9UDKwabtOKWAxQJqUdTcAHUOExbmVTFfqhrTDRw1Pah2Kwvx3lwc6lVDcoqsMPLRAa1wmHgARe99VaSsktFTF9I3MdcmRqN1rQq56XOy2cQ6ddRHereL2d+IYW1nj4kHK9rQ0ZgLSNwO+5QdnQGtNq1CObyPKCVPhNe0opQfuNnsHa7cQMpEOjUTDj7fccFfqU8pI3gkLN9H9hnDul1QPO4MzZZG8ucB5BHX1i4knU3KpHlX5E5cb/EkjmkoXVUg5UEJElHKS44q4rK3rAwRw9LKLamP+FSfUOrBIHEnQeKqsxOZ7RmkAye76mED6XbYDnCk0yGmX9u4dyxeNg9XIo/7MrRlziS+S75iSZ4nUrtZwgCLn7KY5t5sN/enZxMr6fHGUVT/wADOvgkq2pnid24SoGQk+vIIF+3RQmP1FCTro5FuhWyODmug8fvVaFvSTEOYGB2XeTYW7NT4LINxALg1ozHQQJJ+q1Ox+j77OqRTE6AAvPKBZvryWDyM+HGraTZpxRyS0roX4kvNpJ8Sf5RbDbDLmj4nVv8ou46Hu3ojgsCxg6oDSbZiQSREmDHaItorek3ItqDcA6ZdbnWV89PLbtHoxhS2R4ek2n1WNDTbtJ1l2+ArDDMC3fJsDcm8jfCp4fAtZNjJu8ky4jc2Tck8AFO63zWH6uQ3NE/TzCg2Wr6JiAeJ1dpYwYF93EApQR27ubjv7B2pnxOM3ku3afoEwD9zEKWnV4gfudbjYC8XPL/ACtJnWyJrgAT1jlBDQ2C5zv1ETPZ/hQYSo9zZLQ0mQ0TmIB1J1v38d6vtwJI7AATFgTZ3zb7+3ZcZQayI8TeLbuC7iw8iPD4U6uJAtA5AaHv+9VYcYLhukx4pB0/fao6h6zu33VYxondjXvUNfUroKcyiXk7mzc8gqwg5ukLOah2UmNc6QwSd/ATzXamWkQQc1QeA5K/kJ6tJpDd7tJ7/dVH4UsN2xGhjzWuGFQ6Mcsjm9lR5Mkuud6hqPB3BXHmRB7yqVWlwR2gD6ddNwtTrVDwlVawKhwtbrO5oxlsElousKdTMvjgPVR00/DUiHucd8R2QtUEQkwhQGqkLU2kICcfBF9nIantA4qNJ6FBs7PNcTCkuOMF0r2s5tXJRJaB88GJPss7TfxV/bGArU6rnVRqSc24zpfcqnwgdDBVvGcIStiy2jj3q3hNi1qrZDLbnEgA9k6ofVtzWjw3TAWb8OGiAIO4LZn8nj7NiRjfZVqdGKrRILSeF/soXX2RUB6wPst7VdmbLdTooDQtDrry8mWc+2WSSAvQwClUdIHWiTF4vodRuWtojMOoTAgHlrMdt0E/DhpzCNyth5GYA/YXk+QvzPTwVwCTHxyte1g3SCIuT79qtUcTcTpYkRIiDa2h0O/TwoU8c1waHDWATPA2KmfTN/1AEl288pExG/h2LPZei+xwOkyBmg6EkxqDB0mOxcc2DcTF4/c49guNNe/iqTHmD4u1i9w2AB968UQwNMugkQJLpJm7hPVj/A0BK6xWqKZ2ealYvc5z4+VhIABj5Q1usc+Vryi+HwQb81zMkc+3U6QpaENbACQf7+g+qbiLZZe7qO7PQhVnm3inuPVd2H2XC23iniA43RMr1A0unimmtJysEnyCsOaKPWeczzo0eZlaMeFy2+iGTKo6XZBQw366tm6t5/U8k3FVnVLCzeH1KgrYl1QyT2DcApKpFhJAHC/itiSSpGVtt2y69zajAM3w3DUbj4dikbSLKRJPxWm2+yEPABgX4HT1TsPjHs+V0cd/kmFCWBDHOhs0z2y08iCquJY1zspa1rpILhpbkuP2m8gg5b8AFVjmuOIXYOVTqbKgy03RRIhcooLYPo4Z03CujClPDk74isnRJqxrnRbuTc3BCMb0gDKpY5hAGh421VvCbapmweBO429V3JM6i9mTC5cFWdIK49yIDuddUBekgEbXw4cCHAEcCEC2x0YZUHUAY4WBAsQNxC0lYCJUId3JUgnneI6MVm6taRxkJ1DYhBBcRbcFu69IERCFVcHC5s5IHUJZoURpVZF1C6kpKNOSpFDmIaIKaypPePZWdpYdzGWi+/hyQ2lUjKDroVj8iLdM1+PJbTLQPV7CrmDrEVO0EeKoMNnKxRd1mHsWI2B3ZuV5OZoJbHYdwluhjdwRX4n34/VBdkn8x45ehCLN+/JPFCMdP34rm8/fBcZ9fvzT6sDXfoN5udyam9IVtLslcOq7+1yiph1WA0EN0c71hTMwRd1qhysA0mO88VFjtpyMtPqtjWRLuXJa8WCtyMc8zeojqmIZRGWn1nb3G8fUobnc6STr4lMqt0vmAgaHeppho+UDUmb8hH3otREnw1FuWSBA++9VnvlxMaqzSxQ+GRAnchLKjwSPm6xvbTcFwC2eae2N+ihbU4jdx3ruebbkAkpC60qMFdlEA91ROkKCVIxE4c5yYEnRCbmRTBRDi8EypZ7QfXuKC4zo2xoc4OcAASBAOnqjvxFwuTdgM7sXFuDmtb1gfnHAaTK0DnKLI0GQ0A8uWgTxUvuRQGczn7ASSKSICdtQ6EDs003qN0TaCFTw+ODyZlpBDQIOZp0639PNFG0R2e/NQx5VNfsrkxuDKxVerTlEKmGtIVSoFQQoHDrjGwZFirpYmfASUNZKzEhwhw7VSxGw7Es/lWDQUrKzgCN3FCrOsAOomnMyU6nVsDwPoUaqkO6rhPPf4oZi9mSZZPCOHYOKy5PHvaNWPyK1IK7Pd+d2g+iNffqs1hMRlrMzAiNSRA3grSUKDqthIZAvvM8Pqowwybqis8sUrHYZ8uLWDM7yGlyrhwzKLc9U5nHxPJo4KN2MZh25WgOfwGk8XFBMTin1DmcZK3RhGHRilNzey1i9pGqbyGjRvueKqvN+rKjDCnBxTgHMeVS2tiX02SyNe3vVyShuNwD6puQGgjKLmRvJ5oHC2ftcPhpHW74RMAKlg6JZ1cvYd3ZxVmo6ASTAGqIBYp78h+GAXRafXtQTDdJyJztBI0y27iCrdHabjVIMZLRa8HQlQY7o21zs1N2UbxE+CAQrg9psqzkOmoIgqw1Z93R17Zcx8uGlo7bzZVf+L1bQ4gjcQL+UlddHdmqhP3LIUukdZupDr7xc8kWp9ImOpZjMi5aNefcuuzgqaqjc5BcN0lY4xBbeL6RzO5FQ6RKdCskDkyoNLprncF10xJt93gJgCTHFdfU4W+96iK4B0uSUWbmkiAZst5NKSSTnieV7dnJFtnf9FnYfUpJLy8fvR6OT2sfTecmpUJSSXomA4V1qSS4JzeV06JJIHCq6BMYEklxx127t9kf2ZUPwalzYWvpbckkgEByuLqSASUBOYNe71CSS4Ax2i4zUJJIhOJPYDYgFcSXCsgx9MRMCdNN3BWKWg7FxJccSBAOlLRlaYvIE7461pSSQfQy7M9R0cr/RgTUfN+p7hJJCPYZdFo4Vmd3Ubqf0hGqLYaI4D0SSViQ6n9+KiqapJLjhlQqDFm3ekkuOQ5uiSSS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19459" name="AutoShape 4" descr="data:image/jpeg;base64,/9j/4AAQSkZJRgABAQAAAQABAAD/2wCEAAkGBhQSERQUEhQVFBUVGBcYFRgYFxUYGBcXFhcXFxcVGBQXHCYfFxwjGRcUHy8gIycpLCwsFx4xNTAqNSYrLCkBCQoKDgwOGg8PGiwkHyQsLCwsLCksLCwsLCksKSwsLCwsLCwsLCwsLCwsLCwsLCwsKSksLCwpKSwsKSwpLCksLP/AABEIAMIBAwMBIgACEQEDEQH/xAAbAAABBQEBAAAAAAAAAAAAAAAFAAIDBAYBB//EAD8QAAEDAgMECAQFAwIGAwAAAAEAAhEDIQQSMQVBUWEGInGBkaGxwRMy0fAUI0JS4WJy8bLCFSQzgqLSFkOT/8QAGgEAAwEBAQEAAAAAAAAAAAAAAQIDBAAFBv/EACkRAAICAgIBBAIBBQEAAAAAAAABAhEDIRIxBBMyQVEiYXEUM4GRoQX/2gAMAwEAAhEDEQA/ANsadxmgugSRMdwKmGDbVe45w2RoQTJy3HDVD9pFj2VGOc4RDXFpIM/0uCZhtotptDaf6dM2YkczIkrHKEVTNMZSfRb6PbYw7KQBkvOhLZED3VnaWJAqPO6WutwIB9is8NoZQAC0A8GASTvspaW0xWJ3kAA23NsN6wefiXkw4Q1uzTiuDbn8h6sW1KZsHCzgDyse+EIxNdlyKLJA35naDmeAXaWJLYAMAaWG9RVIPeI8bLQ5Ot9iwVOic7TdEQwBvygMbaOFrWVR+06uYuc8uDQTlmAYGltFGH6TvHnCifVBJuLgjxBCnz/Zfgvo4/pgQLUac85d6puE6XVXuy9RoIdZrANLrP4h0ef1Tdk1Pz2jjmH/AIlIpyG9KH0aZ206pn8x3l7JHH1N7pVcBOa729F1pncV9FynjHEcLE6DcQpKlQwb73ekqrT0PY72UubXv/0rumBoz9PFuFR4k/Od/YjlR9z3+oKzT7VX/wB/sFoatQEmDOul+H8oN7Goo7QrGPviV2lijLr6BqWMwrnAgDxtv/kKo52Vzgdco9SnUlQrQcwOKJcB/UPNXsTiMtSk6dHyezKZQXZuKbmHHMEQ2p/0adQXmZ5OBghVi9WiM47pljabMtV1xrOsa3VPEsLmwCJkHUblLth+ejRrD9bIPa37KE4ap1x2pcmpMbErimRYzAvBkxAHFOwdcayNPorW0n9R0cD6LOUX2Cn0XWw7isO58ERF96kxjQ6k5pm7Yt2J+zgTSBvv9SuVSIPYnVoi0rMfSqlSU6pWgcB+1vgE2qGj9Dd24JWWTA+EqmQOaNPfcdvsVwUm2IaB2Bcr1YE9voqY/sjN2CsU7rOHAq/WeW0pmAAJ4kakDthDMQQS08fUW+i5tpga0uzGSMoE2GhNu5avGgnlSI5pVAzuIxMuJ1ukqTwSTCS9zR5p7RtAZaDO2nPcAFRNnnmPQol0gH5QH3YIU93WYeI9RK+az+49TB7bI3/IOR9CotivjEFvHN9VI94h4ka27wqeGqZcSw8Y8xHspRLS6NMGBLsSPNRnFtaQZuLqlWQsbV1nmfWVAy0cifI/wrLtq06lMuNFzXgGGtMyULpV6zniaQa0kmXOE84De1CcKLQnYH2rZ7v7j6lVNl1IxFP+4DxEe6u7bBzu7j4/5QehUIqsPB7fJwUUaF0bZyYAIHYPRcxFSJ5T5KOjVloRaVWTvdFui63j6Lj3W8P9KbQ9/Yprj/t9EDgHiX9d3b7BWtlv6/c70VLE/O7tHoFY2ceuOw+hSPsp8B2q/Xv/ANqAbRf1z98UWq1ff0agG0K3XP3xT/AkS3s+r+YztRnCA1MPXbJ/LLntG4jq5vJZvA1xnb2o9sLGhlUE/KXFrux4aD6quJ7onmWrLWDd8TZ7m76Ra7ucL+6G4Km5z4YJPZ6ncjOx8IadWtRN25Cw8hHVJ7kRw2DbSblZpvJ1J4lHJujNLMsdpfIExOzKsdZoI3gEHyTtl9HmVXNaGxOs7hqTCOBMfhA64Ja4XBGoPEFCKV7Iry5VTNJTwzWNDGNAY0QB97+aynTGk1gBazLYyYgE2+q7h+k9emS12SpG8gtM75y205XQvpf0jfVp5sghogMGpLiBLnchuXo5JwlDijsUZKXJ9Af8QJNl2vVCE4x9WnUINJ7hxa2RPK91MzHB0SHjjLHA90281gljlRuWSLCkiAqe1K+Wm4gSQ0wOJUzMXTMXPYmNosLiS83EAZoA7BCaHGtiTtdIzmE2iXMuwgte034OMHzhQ9IsdnyAWMXjif4haPD7Ja0FtNzoM6uBud9/qheM6L1DVBaWlojU3tyC3+PPHGXKzLkU5RolwW0GsptbkHVAHbxKSl/+P1f6fE/RdWVym3d/9L8YfRselWN+GxogmZ9lksZ+JqMApjKRpPL0Wg6VYgiswTbJ/uKZha8taeDr+nuoZpNZC2Cli6M7g+jdYkOqOuL6k89SjrNliWOm4jKee5EYh5HEfx9Exp6g/pPoVKU5S7OjFRWhtdkZpJJEa8LT7p3whD4AkaeE+yfimS5w/c3+PdR4R+aP6mj780tsZJE09Yc2rjDZnIkeo9kxujO2PKE9wgO5OB9D7oDAHpCyH/8AaPvyWarPgzwv4XWn6V07tPEeh/lZPFDX73JorYy6NvtYzTfzHrH1TqZ6o7/VQYgl9Fv9TaZ8csqaer3lM2uIi7J8M+/ePdR1Klu4e6ZSqQfCPFRVmOO4/ZSWMwPi6nXPcpMBU647/Qp9TZhJJ48lH+GNO5On+EraGXQQq1/f0CA7Qq9c93uiDcUwi+aY5Ae5VPEYUOdOeAYsBPLUpotXQpHganXb2rQ7MwjqpyjjJPADJJQfCtbaG3BEd8EW7yvR9h7MFKi0QA5wBqTrMad3BVSIZ8qiiyHWmLWlxgFxAAkga2CqVcRPYm7QxhmALDxUVABw6pFt3IoN2zyJMdUen0sT4i/coq1IgLP4Xak4gsNpBb9EeifYY24WNaKznBosHE27FmHYsYoEU9GuaZNpIOYCN4stJigH0SHCWmA4a5XNPvZCcLhGZ2hpDWk3JFhO8wQqwlG99m/C5yxkON2g6mJqZBOkgeQVT/iRqM6riBJLoESANLahV+kVGWtMgkO0tvnRoSwezswpkuytscjf1Re60pxasZxaZXaNdye51gtJUpA6s8lVr4WnoGATyNlH0b6Zb1/tAcOUhqGQio2XTcN/ioa+yWD9ZHDQoehIPrxB4xp4nxSUh2UeIXUPSkH1YBTpefz28mD1Ki2c6WuHf9+Cf0tf+f2Naq+yn37QoZn+bKYv7aDNV/WaePuJ9k397efqFGPkb2j1hWGUvzDPAFJQwnVJ+GeUeU+yr4U5co3gvHdJg+iuNpDI3kQD4kKTB4Nz6zQwSQTPACNT3o8W+gKSoqtuBzfbxlSvomHdonst7I8zomQIzic0i1tZhVdo7KfTDy4SCNRxE+G5PLBOKtoms0W6TMX0qqZQJ4mPAfRYbHbUAMAElbbpPs99Qg0xMtH3w3rOO6KVdS309Sq44RpNgnkldI0WzsZOGoHe5rG+Gvk0q7m6veUC/EtoUqLHtfNNznGCJywYFxGrlPhOklCo4NFTITAAc0jrE/uuOCSeKT6Hjkj8liuSX0wNS8Ad4IWlwmAp5YqPyPGbR7XTIBBLWkxlIjnKAbIrMqYk0qjS3LEPdZoJcG5su8AE+RXpLNm4XCtHxHUXPbJOYNLnA6ANJJFuC0YcCXvRHNnuuJha7upap8TWSA4AWH7oJ8EB2k/77yvROlvSTD1KIp0WlxkGzQ0RBtLo4rz3GYZxOkcheN+uihmxcXaKYsvLsFUqllapAmO7/UE2rgcgl72sbzPuo8NtemXZGHNAmYgajjcqcYNlZZEkXsPiDSLXgSWFrgOMBpheiYDa7a1IVabpB3bweB4FeObR2hWdULKZIaIjL2b96nwW1q+EEj5XfM2bHw0K348CnBpd/B5vkNydnpZ+YzfvVDaVX4QztdlcwEkG0g6XFtZWdwHTUEXpQ7++R5qltzbQxBbALQHh5HHLYSey0cylx+Dlb2tGVK3Ron9OWZIyVHOjgBfvKAUNrmrULy3IQRA3xzVAVZN1BU2jk5hejl8GEIOlv7GxVez0bF4oZHP/APrqMh5A0d+k+Kyv/FHAWcfFGujW16VWh8NxBkQQSszj9lPFU06ZFS9spmBuzHQLxZ46PTwRjBNIlrbRDvnAd98QreC2joKdIGABmuAOWYqTZ3RQCHVTmP7Qbd51O7gEWq7Na5oEFsaBpiNe5T/SLuh2HxjQ0lzSRIBgkmd4AF4HEwrjy22TQga7jFxdV6bWti8Xi+8qZgJvaE1/CJV8siyk7vQynfhBwupA4AgAQutvrYKuK2+xMiSXRTNFJXPwv9R8vouLdxMVgTpTV/5p44Nb5D+VDsutDxzt4pnSZ/8AzdTtA8gF3Y2zKtZ4FJhdBBJ0A7ToF5eRXNnp42ljVh8Gabh+0n/2CsGp1mH9wI9wjFDYLKTTmmo52oE5RbzTDhQNQBGjQPfcucWjLPyYp6BzTLXgagyPIjzWx2Xs4UaeY2fUgnkNzVh9n7a/C46l8cAUnucA/cJEML50hxie9eg4xxet3jY17iWTLyWh1KqDvUxpAggwQfBDWUo1Vug4jivQ4mWzJ4nZobVewWDTbeYOgv2hM/AAfzdS4nEH8VV7SPACFI6uvPVbS+zbK9fwBNobFbUeHOYHgNc2DF5IM+XmhGM6M4ffQI/tH0K1xrBB9obaayoWaEbzzg6BCU1FWzoRcnSM0ym5uKDWk5HMsCDPV0103qxXxzGsd13Z+EW9UTqtFQdWpLotEW7ihtTZ1UQ0NAAAuBr5C6T+oT3RT0H1Zzo+XNP5jA8OuNx87KrtDaDy5w+UAkW5GNeCvijUa06yLttvFo81eYAWgPAqGP1ARPKynPMmgxxM86q7JqVDLiT2n3KIYDo8G3OvKy2RwrDHUid4sByg6rp2LIkOj+4R6Ieuno54mjMOp5LBuUcQJSdkqAgk6GRpYcijtTZT9wnsPsqGIw5EggibGRuVIz2JKJlPwYD5MspzcE3LQbxbVR1nsBOVxLdx0kbpCt42pLnAgjLb+UsDs9uUFha/jI0PBexi8lYVb2Y3BydA74xiRmI74XPwtV+ggczHki9Vj97Z7FHSxbZg2j73KWTz8klSSQ8cMUF+jvRQZQ+tUBk/I0kATucTE9y1mGwgYMrGhrQbR3mTG+QNZQdg/Lb2j0C6KxGcgkd/Mrwp5HJ7PUjjUVoM/DA0EanyEnz8lwXHVMzp4m/PeqbMY7M0EyMt57FewmImm0kAEzp2pTmhzacfPfl99ioY7aQa0+SbtDGGTHNBMYHPHVExqnjG3SA2lthfB4rM48TYDtt9VqNjbQw1EuzxUdaHZSQBGgBssHRa+mDZwJF41HuESZi3VWAPuf3aO8Rqt+FKP8mLK3L+DcnprhtwP/5lJYZuxmn9T/H+FxabkZ6iFMB0NdjMTVqVJZQa830LyIs07hxK3LTSoMDKbQ1o0AsP5PNV9pbUDeoywHBA8Vj5Oq8+ckugSyOWvgMYnbCHmvm1KGGquDEQVnlJslZH0q2W2rh3AiYuIQ/ox0lr4Rjabn/FYPlD7mOAdqPMLS4evIWF6cYF9GqyoyfhunTRrheO8ehWnxuUpKEXRXHkjG1JHp+C6XYeqOtNJ3Bwt3Obb0RR21aLW5viMIibEGe4Lx3YG1m1GjM6Dwha2k2m9mVvVtqDBHetksk4PjJbL+lB7THYjaObEOqQDmIIact4ERcjdCtbR/S6i0xH5jNYO/KZM33IDitjhkmJtIcbuJF9TohWF2m8Fxa99MD5Az3DtF5+Tlf4/JqglLutGuqMhsuDhaQHACe4Ekd/BZHpGfzp4tb7j2URxVWcxe4m5k3JnjxQ/FPcTJkxN+0k+6ilkafPZWKhF6ZO2pqr1DaL2tMONhI3jwKDtqKdr7dxU2i/YYo7bJ+ZoPl/CtUMXSMkuc2TN7xO4QszTrKVuIse5I0w8Ua+k9v6CDz18gmCqXTIIjj7cllGYyFbw+3HNGptoO9cDiaUYeTmPZJ+ieXiNJ7b+Sg2KK2JGYUzlH6pgHfYHXuspauDc15zEj+kgCOY3wn4yq0iTaumwbjNiUXkTSEnUg5Y7hqoqHRNjRFMubJm9xPb2I01oGt02viAIzEAE+n3vVFknFVYjhF/Bn6/R5+7K775oZV2K8TFOO0QI481sHNzAi8G+pHZdS0qEASSB23MAnenWZsR4kjMsfZgOub6KKeqebvZaXHhuUS39t44tkkqh+ApuFrb7WTLA5K0F51F0ypm6x5MPpCvUTDG8goX7NjMQ75rX7eSsmh1QXaQMo3nmRw5poePK9iy8iNaA+PBubgeZVemDu7h2IrVwxcZP2OCmZs+wstccagvxMkpuXYPcQQc2sH0TdmNMCVfrbMDhYwuYbZjxaxTxTsWVUTtdZJWPwb1xaaID62OJJKhLpvN+en8KA/wn03rwuxGyzRIfYGHcPvcuFhBh1ue5CcY8tOZtiETwG1BVbfUfMN4+oQaBRboOLT93HFP2jgW4ii+nMZhpvB3EcwUxjP29YcN47DuVrDvB/mx8UYycWmgGB6P9G2mpUp1XOa6lAEadp3xp4rSVdm1aQBpy8byIPlqiG2NmC9doOaAHbjAmD3T4Idh9qkaGfI93FehPOsr5M24U3HRIzbUCKoAB/dHuqu0sIHtJw5aH/tdp3c1arOp1SfiQ4zIzASCOBSbs0Bwcx7J4P6s9jtJSU/gupLqQHwmBe0/mPzHhAAHdxU5pckUx9Iy4PplpDQWusWu4iRwQ4vSBaKlXZ7TqFVq7Lc35TbginxQnZ5Sun2FNrozFVjmagqI4ix+961L6JIMNmPvVVS3Cgg1NZ3tcGjmeIBjVZ5xijTDK/kC0MO5/IfuNh47+5GNmYOnIy5nmRLsoyi4uAbcdZUzcAyq4PYc0jLxYz9ri3Qkw4wJFgr2B2W6mL1CdXRA3nqid2swguNWzvUc3+PQW/G1KRb8GS0E5szru3QNwjVXdo7TFXLDYy6kxJi57rBDWUokSTJDRvvq777UhjGy4SDlnM0GSAYgQLIc3VCrGk7Q6pWhpcSBlEkncXGdexKnVDxIEhwcRY6aCx5qenRzHhcT25fZckMbbhEpdsbRI/DZWSdYsPC/muYh1z2v8mgLletLe/3aoHv1P93m4BWiqQhO10z3DwACa7DNO4eCcxjiCWiwLr27E2TExbit+NVFWYsjuTogbhmt+URedTqnFk3Pmn6pwvbgrEiEsTg1Oc1NCYAgwJNHBdhPYFwDl11OzLqNnAz4WW5uP1fVOfQg20UtCo1wt4cE/QRuH3C8ZGZgraUNYXOgAbzYLCYrpcWVQaOjTc/u4iOCJ9N8eajjRabNjN26x9+yydLBiTwHFerg8JyipyXY8a+T1bY+1m12NqMOviDvBRenWO+68q2ZjXYaXMuCJIOhU+L6X4l4HXyDg0R56qU//PyKWujqT6PYMNUkQsvtPo9UFQ/DEtOl9OSq9EelOcAOPWGo91s24gOErP6fHXyehix8Fa2Y+hsmvMGAP6jPoijNnQLOuAJBgi9iAEzbm2gyQ2C77uguG29lbLpJOvMgxM7lyLUn2E2MOcZtIyneBqTZPq7HzCWXF7tM/wDibjcs4OkFR1Q9Ukk2DRPYLI/gzUgF8MN9D1hxJiw8781Kcqex6cq/RVqbNeDpPZ9NVdwuAIEkyb2Gm7fv19U3H41zWyA6oTYNAkxxc/dvN0+jWMdZsWEiZtFmyLKMp/Qyh9lh1PdawOWZABi7jG5U27PDmRVh03PVDRlGgA3X58NFdFUweOhMD5neVrHddS5mk/8Ad3GAfETA7/CaZQH4fANpCGtAi8cXGzRB4BXab9BFgWgd2+Tu3eKThEEQSL8ZcTA++ShobN673y4k2zOMxxgWgbhbemAkicAGMtjBidbmJ571LSwDW5tBJmAInhMedk+k0N04RzjcFzEVbn73IpWcOdWy+KG1a8wpHPnulVabZIG8mw4orukDS2y5UfAbP7h6/wAKbD4a2eocouIk3BdOidULaQDn9Z25o3dv1QytjXVDJMD0Xo4saj32YcmVy0ugnVruq9UDKwabtOKWAxQJqUdTcAHUOExbmVTFfqhrTDRw1Pah2Kwvx3lwc6lVDcoqsMPLRAa1wmHgARe99VaSsktFTF9I3MdcmRqN1rQq56XOy2cQ6ddRHereL2d+IYW1nj4kHK9rQ0ZgLSNwO+5QdnQGtNq1CObyPKCVPhNe0opQfuNnsHa7cQMpEOjUTDj7fccFfqU8pI3gkLN9H9hnDul1QPO4MzZZG8ucB5BHX1i4knU3KpHlX5E5cb/EkjmkoXVUg5UEJElHKS44q4rK3rAwRw9LKLamP+FSfUOrBIHEnQeKqsxOZ7RmkAye76mED6XbYDnCk0yGmX9u4dyxeNg9XIo/7MrRlziS+S75iSZ4nUrtZwgCLn7KY5t5sN/enZxMr6fHGUVT/wADOvgkq2pnid24SoGQk+vIIF+3RQmP1FCTro5FuhWyODmug8fvVaFvSTEOYGB2XeTYW7NT4LINxALg1ozHQQJJ+q1Ox+j77OqRTE6AAvPKBZvryWDyM+HGraTZpxRyS0roX4kvNpJ8Sf5RbDbDLmj4nVv8ou46Hu3ojgsCxg6oDSbZiQSREmDHaItorek3ItqDcA6ZdbnWV89PLbtHoxhS2R4ek2n1WNDTbtJ1l2+ArDDMC3fJsDcm8jfCp4fAtZNjJu8ky4jc2Tck8AFO63zWH6uQ3NE/TzCg2Wr6JiAeJ1dpYwYF93EApQR27ubjv7B2pnxOM3ku3afoEwD9zEKWnV4gfudbjYC8XPL/ACtJnWyJrgAT1jlBDQ2C5zv1ETPZ/hQYSo9zZLQ0mQ0TmIB1J1v38d6vtwJI7AATFgTZ3zb7+3ZcZQayI8TeLbuC7iw8iPD4U6uJAtA5AaHv+9VYcYLhukx4pB0/fao6h6zu33VYxondjXvUNfUroKcyiXk7mzc8gqwg5ukLOah2UmNc6QwSd/ATzXamWkQQc1QeA5K/kJ6tJpDd7tJ7/dVH4UsN2xGhjzWuGFQ6Mcsjm9lR5Mkuud6hqPB3BXHmRB7yqVWlwR2gD6ddNwtTrVDwlVawKhwtbrO5oxlsElousKdTMvjgPVR00/DUiHucd8R2QtUEQkwhQGqkLU2kICcfBF9nIantA4qNJ6FBs7PNcTCkuOMF0r2s5tXJRJaB88GJPss7TfxV/bGArU6rnVRqSc24zpfcqnwgdDBVvGcIStiy2jj3q3hNi1qrZDLbnEgA9k6ofVtzWjw3TAWb8OGiAIO4LZn8nj7NiRjfZVqdGKrRILSeF/soXX2RUB6wPst7VdmbLdTooDQtDrry8mWc+2WSSAvQwClUdIHWiTF4vodRuWtojMOoTAgHlrMdt0E/DhpzCNyth5GYA/YXk+QvzPTwVwCTHxyte1g3SCIuT79qtUcTcTpYkRIiDa2h0O/TwoU8c1waHDWATPA2KmfTN/1AEl288pExG/h2LPZei+xwOkyBmg6EkxqDB0mOxcc2DcTF4/c49guNNe/iqTHmD4u1i9w2AB968UQwNMugkQJLpJm7hPVj/A0BK6xWqKZ2ealYvc5z4+VhIABj5Q1usc+Vryi+HwQb81zMkc+3U6QpaENbACQf7+g+qbiLZZe7qO7PQhVnm3inuPVd2H2XC23iniA43RMr1A0unimmtJysEnyCsOaKPWeczzo0eZlaMeFy2+iGTKo6XZBQw366tm6t5/U8k3FVnVLCzeH1KgrYl1QyT2DcApKpFhJAHC/itiSSpGVtt2y69zajAM3w3DUbj4dikbSLKRJPxWm2+yEPABgX4HT1TsPjHs+V0cd/kmFCWBDHOhs0z2y08iCquJY1zspa1rpILhpbkuP2m8gg5b8AFVjmuOIXYOVTqbKgy03RRIhcooLYPo4Z03CujClPDk74isnRJqxrnRbuTc3BCMb0gDKpY5hAGh421VvCbapmweBO429V3JM6i9mTC5cFWdIK49yIDuddUBekgEbXw4cCHAEcCEC2x0YZUHUAY4WBAsQNxC0lYCJUId3JUgnneI6MVm6taRxkJ1DYhBBcRbcFu69IERCFVcHC5s5IHUJZoURpVZF1C6kpKNOSpFDmIaIKaypPePZWdpYdzGWi+/hyQ2lUjKDroVj8iLdM1+PJbTLQPV7CrmDrEVO0EeKoMNnKxRd1mHsWI2B3ZuV5OZoJbHYdwluhjdwRX4n34/VBdkn8x45ehCLN+/JPFCMdP34rm8/fBcZ9fvzT6sDXfoN5udyam9IVtLslcOq7+1yiph1WA0EN0c71hTMwRd1qhysA0mO88VFjtpyMtPqtjWRLuXJa8WCtyMc8zeojqmIZRGWn1nb3G8fUobnc6STr4lMqt0vmAgaHeppho+UDUmb8hH3otREnw1FuWSBA++9VnvlxMaqzSxQ+GRAnchLKjwSPm6xvbTcFwC2eae2N+ihbU4jdx3ruebbkAkpC60qMFdlEA91ROkKCVIxE4c5yYEnRCbmRTBRDi8EypZ7QfXuKC4zo2xoc4OcAASBAOnqjvxFwuTdgM7sXFuDmtb1gfnHAaTK0DnKLI0GQ0A8uWgTxUvuRQGczn7ASSKSICdtQ6EDs003qN0TaCFTw+ODyZlpBDQIOZp0639PNFG0R2e/NQx5VNfsrkxuDKxVerTlEKmGtIVSoFQQoHDrjGwZFirpYmfASUNZKzEhwhw7VSxGw7Es/lWDQUrKzgCN3FCrOsAOomnMyU6nVsDwPoUaqkO6rhPPf4oZi9mSZZPCOHYOKy5PHvaNWPyK1IK7Pd+d2g+iNffqs1hMRlrMzAiNSRA3grSUKDqthIZAvvM8Pqowwybqis8sUrHYZ8uLWDM7yGlyrhwzKLc9U5nHxPJo4KN2MZh25WgOfwGk8XFBMTin1DmcZK3RhGHRilNzey1i9pGqbyGjRvueKqvN+rKjDCnBxTgHMeVS2tiX02SyNe3vVyShuNwD6puQGgjKLmRvJ5oHC2ftcPhpHW74RMAKlg6JZ1cvYd3ZxVmo6ASTAGqIBYp78h+GAXRafXtQTDdJyJztBI0y27iCrdHabjVIMZLRa8HQlQY7o21zs1N2UbxE+CAQrg9psqzkOmoIgqw1Z93R17Zcx8uGlo7bzZVf+L1bQ4gjcQL+UlddHdmqhP3LIUukdZupDr7xc8kWp9ImOpZjMi5aNefcuuzgqaqjc5BcN0lY4xBbeL6RzO5FQ6RKdCskDkyoNLprncF10xJt93gJgCTHFdfU4W+96iK4B0uSUWbmkiAZst5NKSSTnieV7dnJFtnf9FnYfUpJLy8fvR6OT2sfTecmpUJSSXomA4V1qSS4JzeV06JJIHCq6BMYEklxx127t9kf2ZUPwalzYWvpbckkgEByuLqSASUBOYNe71CSS4Ax2i4zUJJIhOJPYDYgFcSXCsgx9MRMCdNN3BWKWg7FxJccSBAOlLRlaYvIE7461pSSQfQy7M9R0cr/RgTUfN+p7hJJCPYZdFo4Vmd3Ubqf0hGqLYaI4D0SSViQ6n9+KiqapJLjhlQqDFm3ekkuOQ5uiSSS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19460" name="Picture 8" descr="http://img.aktuality.sk/stories/NAJNOVSIE_FOTKY/ILUSTRACNE/TECHNIKA/article/murari_remeslo_tehla_beton_12_tas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698875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0" descr="http://ipravda.sk/res/2011/01/11/thumbs/21005-murar-stavba-furik-piesok-lopata-vystavba-praca-z-clano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5363" y="4554538"/>
            <a:ext cx="306863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http://www.wienerberger.sk/images/db/srref/Mur%C3%A1r_2010___12698465799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1775" y="2565400"/>
            <a:ext cx="3505200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2" descr="http://ipravda.sk/res/2009/07/26/thumbs/20896-tehla-murar-stavebnictvo-malta-stavba-clano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0"/>
            <a:ext cx="2665413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4" descr="http://images04.olx.sk/ui/18/95/92/1359034110_155409392_15-Tesar-murar-maliar-klampiar-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2565400"/>
            <a:ext cx="23050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6" descr="http://t0.gstatic.com/images?q=tbn:ANd9GcSEbXPRcLp9hSKxhKiM4vBkg6xR3qK_eHXx5Iv1rrhAP72VvgLPy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77025" y="40481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8" descr="http://www.tvojdom.sk/udata/images/images_sk/images_clanky/v_1351_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2940050"/>
            <a:ext cx="2484438" cy="39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20" descr="http://t1.gstatic.com/images?q=tbn:ANd9GcRNS5_jMv-Vv01nmt6X5zqFmIwBzhX2SguNZYV4idMzWQIrrZ9OXw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00338" y="5372100"/>
            <a:ext cx="16192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2" descr="E:\Documents and Settings\HP\Plocha\Z PC\xy\Zbijacka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0" y="5392738"/>
            <a:ext cx="12954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ovéPole 1"/>
          <p:cNvSpPr txBox="1">
            <a:spLocks noChangeArrowheads="1"/>
          </p:cNvSpPr>
          <p:nvPr/>
        </p:nvSpPr>
        <p:spPr bwMode="auto">
          <a:xfrm>
            <a:off x="395288" y="404813"/>
            <a:ext cx="77057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4400" b="1">
                <a:latin typeface="Lucida Calligraphy" pitchFamily="66" charset="0"/>
              </a:rPr>
              <a:t>Hasiči  a  záchranári</a:t>
            </a:r>
          </a:p>
        </p:txBody>
      </p:sp>
      <p:pic>
        <p:nvPicPr>
          <p:cNvPr id="20483" name="Picture 2" descr="https://encrypted-tbn1.gstatic.com/images?q=tbn:ANd9GcSblKkChzlZYzA237apyEvK2xczBbAMcS2S3Ax5BhhsGWtotgo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16413"/>
            <a:ext cx="3649663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https://encrypted-tbn3.gstatic.com/images?q=tbn:ANd9GcRVG6u2thfMpIiqRPJLKNPcbguwmqbAYgJ46FC2YJyXSbvv0rP7p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2338" y="3160713"/>
            <a:ext cx="1871662" cy="36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2" descr="https://encrypted-tbn0.gstatic.com/images?q=tbn:ANd9GcRp-cyAo9157l6pWaCZUd-Dene9ENssZEf90dE5vGZBY8aIYcZPg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1412875"/>
            <a:ext cx="230505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8" descr="http://www.hasici.popudinskemocidlany.sk/images/hasic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850" y="0"/>
            <a:ext cx="183515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20" descr="http://files.petra-bubnikova.webnode.cz/200001012-56ffc57fed/hasic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84313"/>
            <a:ext cx="2924175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4" descr="http://www.dhz.obecmalyslavkov.sk/images/hydrant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3" y="3070225"/>
            <a:ext cx="2401887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26" descr="http://www.firemantibor.estranky.sk/img/picture/5602/truck3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32588" y="1557338"/>
            <a:ext cx="20764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28" descr="http://bestpage.cz/gif/G260182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24525" y="1557338"/>
            <a:ext cx="7905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Podnadpis 2"/>
          <p:cNvSpPr>
            <a:spLocks noGrp="1"/>
          </p:cNvSpPr>
          <p:nvPr>
            <p:ph idx="1"/>
          </p:nvPr>
        </p:nvSpPr>
        <p:spPr>
          <a:xfrm>
            <a:off x="468313" y="765175"/>
            <a:ext cx="7488237" cy="3197225"/>
          </a:xfrm>
        </p:spPr>
        <p:txBody>
          <a:bodyPr/>
          <a:lstStyle/>
          <a:p>
            <a:r>
              <a:rPr lang="sk-SK" sz="2600" smtClean="0"/>
              <a:t>Povolanie alebo profesia je činnosť, ktorú človek vykonáva ako zamestnanie a na ktorú sa pripravil učením, štúdiom.</a:t>
            </a:r>
          </a:p>
          <a:p>
            <a:pPr>
              <a:buFont typeface="Arial" charset="0"/>
              <a:buNone/>
            </a:pPr>
            <a:endParaRPr lang="sk-SK" sz="2600" smtClean="0"/>
          </a:p>
          <a:p>
            <a:r>
              <a:rPr lang="sk-SK" sz="2600" smtClean="0"/>
              <a:t>Vieš povedať aké povolania majú tvoji rodičia?</a:t>
            </a:r>
          </a:p>
          <a:p>
            <a:r>
              <a:rPr lang="sk-SK" sz="2600" smtClean="0"/>
              <a:t>Aké povolanie sa ti páči?</a:t>
            </a:r>
          </a:p>
        </p:txBody>
      </p:sp>
      <p:pic>
        <p:nvPicPr>
          <p:cNvPr id="3075" name="Picture 4" descr="http://www.soupkk.edu.sk/gif_auto_a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978275"/>
            <a:ext cx="28797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8" descr="http://www.zsbatizovce.edu.sk/images/teacher5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2025" y="4437063"/>
            <a:ext cx="2890838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 descr="http://wpmu.bionicteaching.com/kelseycriswell/files/2011/01/techno-teache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8400" y="4076700"/>
            <a:ext cx="19431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0" descr="http://carjon.net/fotky/kucharka/kuchar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188" y="188913"/>
            <a:ext cx="13430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" descr="http://www.infopark.sk/images/cleanin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1725" y="2492375"/>
            <a:ext cx="136842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http://t2.gstatic.com/images?q=tbn:ANd9GcQ_xsFfNjWO5JdrBU9MDz5A2oniHcGxwGdKvZ2ootQ-6yy7ra6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0"/>
            <a:ext cx="4067175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0" descr="http://www.karany.cz/data/editor/24cs_1.jpg?gcm_date=12223492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9575"/>
            <a:ext cx="482917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http://media.novinky.cz/020/110200-original-vfhn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http://www.minv.sk/swift_data/source/hasici_a_zachranari/jancovicova_2011/cvicenieTASR_r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33975" y="4149725"/>
            <a:ext cx="401002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2" descr="https://encrypted-tbn3.gstatic.com/images?q=tbn:ANd9GcSjAE06M8QkX3EnmdMDocYrpK2cfdiKYksJonl4T52dnQY4Nn-Cb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3575" y="2924175"/>
            <a:ext cx="25336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encrypted-tbn3.gstatic.com/images?q=tbn:ANd9GcQ3zA-Y6t2vc7hNg-ZsRmGyzJ5-ONMkJtx4LKjrgr4fMHLZat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957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 descr="http://ahojkomarno.sk/news/wp-content/uploads/2012/09/104_191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4313" y="0"/>
            <a:ext cx="5119687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http://img.mediacentrum.sk/gallery/630/15617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2636838"/>
            <a:ext cx="4138612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8" descr="http://i.sme.sk/cdata/5/52/5256695/we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32588" y="5338763"/>
            <a:ext cx="2160587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12" descr="https://encrypted-tbn0.gstatic.com/images?q=tbn:ANd9GcTvOO2PFyqN_gTpTxR_1W1RzzlsBdB1QPms-oCrG_DXsSuVvxw2Q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4797425"/>
            <a:ext cx="291465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14" descr="https://encrypted-tbn2.gstatic.com/images?q=tbn:ANd9GcSsGk9d59SnrtHl53uKdLjloluJxNkX9ZlOLSN_rCLDbifzTWA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678363"/>
            <a:ext cx="3276600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6" descr="https://encrypted-tbn0.gstatic.com/images?q=tbn:ANd9GcRaXqqWE-bfmqb9W79HJ6eCaIaKrEvzzN5FeXv8k34qFifgB05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0113" y="2636838"/>
            <a:ext cx="298767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accent4">
                <a:lumMod val="75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54137"/>
          </a:xfrm>
        </p:spPr>
        <p:txBody>
          <a:bodyPr/>
          <a:lstStyle/>
          <a:p>
            <a:r>
              <a:rPr lang="sk-SK" sz="2400" b="1" smtClean="0">
                <a:latin typeface="Lucida Handwriting" pitchFamily="66" charset="0"/>
              </a:rPr>
              <a:t>Skús  pomenovať zobrazené  pracovné  profesie</a:t>
            </a:r>
          </a:p>
        </p:txBody>
      </p:sp>
      <p:pic>
        <p:nvPicPr>
          <p:cNvPr id="23555" name="Picture 4" descr="http://www.soupkk.edu.sk/gif_auto_a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989138"/>
            <a:ext cx="1976437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8" descr="153094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412875"/>
            <a:ext cx="19431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0" descr="134701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44988"/>
            <a:ext cx="1952625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2" descr="153094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700213"/>
            <a:ext cx="172878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4" descr="1346754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8538" y="5084763"/>
            <a:ext cx="19431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16" descr="1346693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5000625"/>
            <a:ext cx="1755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8" descr="1346746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32588" y="1412875"/>
            <a:ext cx="2016125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2" descr="1530955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68538" y="3429000"/>
            <a:ext cx="129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22" descr="1618974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08850" y="3443288"/>
            <a:ext cx="1655763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24" descr="1346724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08400" y="3429000"/>
            <a:ext cx="13589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26" descr="23428777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19700" y="3436938"/>
            <a:ext cx="1655763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28" descr="2446564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59563" y="5445125"/>
            <a:ext cx="22606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0" descr="153095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141663"/>
            <a:ext cx="21209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161609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3141663"/>
            <a:ext cx="17272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6" descr="174284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5118100"/>
            <a:ext cx="18002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1976546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4663" y="3136900"/>
            <a:ext cx="18002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 descr="1616106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4075" y="5156200"/>
            <a:ext cx="19431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2" descr="1618953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4663" y="5157788"/>
            <a:ext cx="17589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4" descr="1618971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00788" y="5114925"/>
            <a:ext cx="2374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8" descr="1346753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0825" y="188913"/>
            <a:ext cx="2017713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20" descr="2025181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00788" y="3165475"/>
            <a:ext cx="208756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22" descr="1530955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11413" y="949325"/>
            <a:ext cx="20161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26" descr="1530957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3438" y="981075"/>
            <a:ext cx="2452687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28" descr="1705782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08850" y="0"/>
            <a:ext cx="183515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16" descr="http://www.zsdvojka.sk/obrazky/2012_2013/ziacky_parlament/upratovanie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24750" y="2133600"/>
            <a:ext cx="16192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153102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724400"/>
            <a:ext cx="19367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180049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860925"/>
            <a:ext cx="187166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ovéPole 3"/>
          <p:cNvSpPr txBox="1">
            <a:spLocks noChangeArrowheads="1"/>
          </p:cNvSpPr>
          <p:nvPr/>
        </p:nvSpPr>
        <p:spPr bwMode="auto">
          <a:xfrm>
            <a:off x="827088" y="692150"/>
            <a:ext cx="3590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b="1">
                <a:latin typeface="Lucida Handwriting" pitchFamily="66" charset="0"/>
              </a:rPr>
              <a:t>Čím  by  mohli   byť  títo??</a:t>
            </a:r>
          </a:p>
        </p:txBody>
      </p:sp>
      <p:pic>
        <p:nvPicPr>
          <p:cNvPr id="25605" name="Picture 6" descr="161897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2636838"/>
            <a:ext cx="20066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8" descr="1616118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2997200"/>
            <a:ext cx="18510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0" descr="198061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4438" y="4703763"/>
            <a:ext cx="1871662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12" descr="1531024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9388" y="1268413"/>
            <a:ext cx="1871662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14" descr="1531022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24525" y="333375"/>
            <a:ext cx="12954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2" descr="http://t1.gstatic.com/images?q=tbn:ANd9GcSLb26-KbP3ZHhDQy_otwF71UtMV0Z8gt78TtRDzc5PyNxEG8P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53275" y="0"/>
            <a:ext cx="1990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4" descr="http://www.fotodigitalstudio.estranky.sk/img/picture/108/obr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124700" y="4049713"/>
            <a:ext cx="20193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6" descr="http://t1.gstatic.com/images?q=tbn:ANd9GcRHV9yHUPsalPon0ubYh-kJcueDn14R0wcY5nrKEY2Wsdp4GG6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80288" y="2349500"/>
            <a:ext cx="14859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4" descr="http://www.olymppenzion.sk/online/wp-content/uploads/2011/06/chef1-260x300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40200" y="1196975"/>
            <a:ext cx="1397000" cy="16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2" descr="E:\Documents and Settings\HP\Plocha\Z PC\xy\Zbijacka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435600" y="2636838"/>
            <a:ext cx="15843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ovéPole 1"/>
          <p:cNvSpPr txBox="1">
            <a:spLocks noChangeArrowheads="1"/>
          </p:cNvSpPr>
          <p:nvPr/>
        </p:nvSpPr>
        <p:spPr bwMode="auto">
          <a:xfrm>
            <a:off x="755650" y="476250"/>
            <a:ext cx="4556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400" b="1">
                <a:latin typeface="Calibri" pitchFamily="34" charset="0"/>
              </a:rPr>
              <a:t>Komu by si priradil ktoré náradie ?</a:t>
            </a:r>
          </a:p>
        </p:txBody>
      </p:sp>
      <p:pic>
        <p:nvPicPr>
          <p:cNvPr id="26627" name="Picture 4" descr="http://www.hair-cosmetics.sk/files/product/104/20/258497/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650" y="188913"/>
            <a:ext cx="10795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8" descr="http://www.hair-cosmetics.sk/files/product/104/41/259503/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404813"/>
            <a:ext cx="1223962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0" descr="http://www.datart.sk/catalog_img/193/290/193290/IMAGE_FULL_1.jpg?13478908550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3981450"/>
            <a:ext cx="2160588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4" descr="http://predskolak.eu/1336-2109-large/sada-smaltovaneho-riad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25538"/>
            <a:ext cx="226853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AutoShape 16" descr="http://www.veternaporuba.sk/upratovanie.jpg"/>
          <p:cNvSpPr>
            <a:spLocks noChangeAspect="1" noChangeArrowheads="1"/>
          </p:cNvSpPr>
          <p:nvPr/>
        </p:nvSpPr>
        <p:spPr bwMode="auto">
          <a:xfrm>
            <a:off x="155575" y="-465138"/>
            <a:ext cx="800100" cy="97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26632" name="Picture 2" descr="http://www.wikyhracky.sk/files/product/2/23/3603/previe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381500"/>
            <a:ext cx="24765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4" descr="http://t3.gstatic.com/images?q=tbn:ANd9GcR4pN7mM8MJysNcBEcfJQGcZLLyAjbp_HHgbiCUhkCRVC745Jnk9Q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0425" y="2852738"/>
            <a:ext cx="23796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AutoShape 6" descr="data:image/jpeg;base64,/9j/4AAQSkZJRgABAQAAAQABAAD/2wCEAAkGBhEQERQTEBAQEhEQERAQDxUQDw8QFRQSFRAXFBQQEhIXHSYeFxojGRISHy8gIycpLS0sFR4xNTAqNSYsLCkBCQoKDgwOGg8PGiwjHB0sKSwsKSkpKSwsLCwtLCksKTAsLCwsKSwsLCwpKSksKSwsLCwpLCwsLCwsLCwsKSkpLP/AABEIAOEA4QMBIgACEQEDEQH/xAAcAAEAAQUBAQAAAAAAAAAAAAAABgIDBAUHAQj/xAA/EAACAQICBwUFBQYGAwAAAAAAAQIDEQQhBQYSMUFRcQcTImGBI0JSkbEyYnKh0RQzgpLB4VNjk6LC8BVDsv/EABkBAQADAQEAAAAAAAAAAAAAAAABAgMFBP/EACERAQEAAwADAAMAAwAAAAAAAAABAgMRITFBBBJhE1Fx/9oADAMBAAIRAxEAPwDuIAAAAAAAAAAAAAAAAAAAAAAAAAAAAAAAAAAAAAAAAAAAAAAAAAAAAAAAAAAAAAAAAAAAAAYmkdKUsPDbrTUI7lfNt8oxWbfkjE1g1ip4SF5eKpK/dwTzl5t8F5nMtI6Qq4qp3lV7Ut0UvswXwxXBfUw27ph4+vRp0XZ5+JxR7SMJJ2ca8Y3ttTpJJebW1tW9CUUa8ZxUoSUoyV4uLTTXNNHGZ00l4nn5G41E07Kjio4favSruSSe6NRR2lKPK+y0+q5GWr8i5Xla7fxpjj3F1EAHseIAAAAAAAAAAAAAAAAAAAAAAAAAAAAADVawaehhKd34qkrqnC+983yiuZd01piGFp7cs28oR4yly8lzZzDSOPnXqOdSV5y+SXBJcEefdu/Scnt6NGn972+lrG4udacp1JOU5b3yXJckuR5FKC8/7F2jRSzZg4yrvOZ229rqySTkWMTiL58OPmbLUHR08TjoTSfd4durUlwvZqEOrefSLNLhsJUxVaNGjHanN2S4JcZyfBJZtnadXNX6eCoRpU839qpJqznN75v6JcEker8fX29+R5fydvJ+s91tAAdFzAAAAAAAAAAAAAAAAAAAAAAAAAAADG0hj4UKbqVHaMfm3wilxbL1atGEXKTUYxTcm9yS4nMdY9YJYqpldU43VOL/APt+b/LcY7ds1z+ttOq7L/FnS+lp4qo5y3boJbor4V/VmCo58PMRdlfhw/UsVq3n/Q5WWVyva62OMxnIuYrGJKy3f94GnqSlUkoQi5zk1GEYq7cm8kke16rbUYJtyaUVFNuTbskkt92dO1F1J/ZV39dJ4mayW9UYvfFfefF+i4t7atVzrLbtmuMzUrVGOBp7U7SxFVLvZLNRW9UoPkufF58rSUA6mMmM5HJyyuV7QAEoAAAAAAAAAAAAAAAAAAAAAAAAACL67ax9xT7qm/a1Fm17kHlfq9y9WVyymM7VsMbneRpNdNZu9l3NJ+zg/G178k/ovr6EZj+cvoWYq7PcTUStnayOTnlc72uvhhMJyK8RiEl0y/sjXV67bUYptyaUYpNtt5JW4vyKKmJbajBOUpPZjZXbb3JJcbnTNR9SP2ZKviEniJLwxyaop8FznzfDcuLd9eq51TZtmEe6j6kLDJV8Qk8TJeFb1RTW5c523v0XFuZAHTxxmM5HLyyuV7QAFlQAAAAAAAAAAAAAAAAAAAAAAAAAAa7Tul4YWjKpOSjZO1+Hm15fouJxippqeJq1J1FP2kpShKSt4W8lK2SaVkbPtM1l72uqLdoU5J1F5+5Bryzk/NrkRDTmkaGIqUY4BVoVFGP7TPaezKUUrzhK94q+1fcYbMP8nj5G+vP/AB3v2t/Wq2tZ7kYfjrTVOnGU5zdoxirtvyRk6N0BiMRKNOhGVSyipOTSjDhtSly/PfvOsaqan0sDC6tOvJe0qNZ/ggvdj5cePl5Nei2/x7Nn5GMx8e2DqXqLDBpVa1p4lrfvjSTWcYc3zl6LLfLgDoY4zGcjnZZXK9oACyoAAAAAAAAAAAAAAAAAAAAAAAAAAAAA4927aNgpYapGDU6rqU5yg7bVlHZutzee80+p+hKVaMaGCjOpVlZ4qpODhCln9hv3nxb3bkrnU+0LVP8A8jhJU4WVem+9w7eS7yK+y3wUldfJ8DkeqetFbRteVXYn3TkqWkaFrShKLs6ii90ou/VXXmsc555fTXH149u5aE0LTwlJU6a85ye+cuMn+nA2Bj4DH069OFWjNTp1IqcJRd04vj/YyDZkAAAAAAAAAAAAAAAAAAAAAAAAAAAAAAB42B6COaZ17w2Huovvqi92m00n96e5el35EC0zrlisVeLn3VN+5SbjdcpS3y+nkVuUi0xtT/TmvGEwt4ufeVF/66VpNPlKW6Pq7+RyHWrS88TiXi6VCnCWyoVacbvvqa4VHxnbJOy3Lki5HDpHvdmeV/bw1xx/Vm6g65RwE0tpvR2Jlx34aq3m2uEb/aXR9e2J33HzVjqKo142/d4p7FWPBS3KouTz/JnbuzXFyqaNobbvKn3lG975U6koR/2pL0J12+qrsn2JQADVkAAAAAAAAAAAAAAAAAAAAAABbr4iFOLlOUYxW9yail1bAuFM5qKbbSSzbbskubZENL9o1KF44aLqy+KV4wXTjL8upC9KabxGKftqja3qC8MF0isvV3ZW5ReY2p3pjtBw9K8aPt5/ddoLrPj6X6kH0xrRicVdVJ7MH7kLwh68ZerZrlSPe6M7la0mMixDkVbBe2DF0ji1Sg55XVlm7LN2V/VoqsrrZK90kt7bsl6liWNjbw3nl7trfN5Gmr4hODlXq0pSi3ZRbmk+Sisl/E0avCacqzTjThtyu7PYTSXlfw/k+pC3GVjNK3feVYqDUoxoxk7b27yvy8KV/vvkTTUvWaeCUe7mq1KWdaKllNt3lOHKWb+jILPVStVvUxE7y4Ru2/nwGjI9xUXdt7EnsSjLhLhuLeIrzr6e0ZpOniKaqUpKUZfNPjGS4NcjKOHavaxV8HU24O8XbvIN+GcfPk+T4dMjsOhNOUsZSVSjK63Si7bUJfDJcH9TTHLrHPD9WwABdQAAAAAAAAAAAAAADC0lpmhho7VapGHJN3k/wxWb9AM0x8Zj6dGO1VqRhFcZNL0XN9CC6X7SpyvHC09hfHVScusYbl636EQxWKqVpbVWc6knxk27eS5LyRS5LzC/U40v2kJXjhae0/8AEqJpdYw3v1t0Idj9I1sRLarVJTfBN+Ffhisl6FpUyqMSltrSSRRCkXVArsLEC24nuyVM8uKsoaLGKwsakXCcVKMk1JPkZEpotSqN7ivU8aGjqdQg7ycp53Sk7peRtKNCFNWpwUei+rLzR6okdSxMVLwt8kRvRtJynfnUv8k/1JDpeWzTfQ1+h6FreSb9WyRs9jLMy9EaZq4OoqlGWe6UX9mcfhmuXnvRahSc5KFOMpz4Rpxc5fyrMkGjOzjGVs6mxh4f5j2528qcXb5yRM78RbProermslLHU9um7SVlUpyfig/PmnwfH5pbYjmrmo1DBT7yMqtSrsuDlOVlZ70qcbLgt92SM3neeXmvO+AAEoAAAAAAAADWaX1kw2FXtqqUuEF4pvpFZ+ryNB2jaWxGHhS7mo6cajqRm4pbV0ouKUt697cczknJ3bbbd227tvm3xKXLnhpjh3ymOl+0qtVbjh4qjD4pWlUf/GP59SL1JynJznKUpS3yk3Jvq2W4QL6iZ22tJJFMaZdjAbJWkQl6kVWPEGDj3aPLlEpFva5EdTxdlMocgotiyRHU8UqL5HrjbeU1K1vLrkZmB1YxuKs6dGSi/fqeyh1Teb9EyPfpP/Wtq4hFFOs28lm8lxb6LiT7RfZXBWeJrSm+MKS2I9HN+J+liXaN0Fh8MvY0YQ5tK8n1m/E/maTXazuzGenKKXZ/jcYl4O5g98q94Zfdp/afqkS7QvZThqOdepUryyuv3UP5YvafrInANJhIyudrHwWj6VGOzRpwpx5Qior1tvMgAuoAAAAAAAAAAAAAIj2m4fawal/h1oS9JJw+skcvgzsmuWG7zA4iPKm5r+Bqf/E43TkY5+2+v0vwL8DHgy9GRRdeKki3GZcQApk7lSiXcJhZ1pWo051ZLf3cdq34pbo+rQGK6Z7GKW8leA7P8RUzrThRj8Mfaz6cIx+ciT6O1MwlHPu+9l8VZ956qP2V6ImYWq3ORznAaNr4j9xRnNfElaH+pK0fzJNo7s5m88RVUPu0VtP1qSVl/K+pO0j00mufWd2X41WjdV8Lh7OnRjtr35+0n1UpbvSxtQDTnFLegACAAAAAAAAAAAAAAAAAAAWsVQVSEoPdOMoPpKLX9TgVOGzk96yfVZM+gjh2mNH1P22vSpU51JRr1LRpwlNpSltRuluykjPONdV9sWMi5GoiQaM7OcZVzq7FBP45bcrfgjl85IlWjOzTCUrOq6leS+OWzC/4I2v/ABNlP1taXPGOfYSlKpLZpwnUnxVOLm/VLd6kk0fqHi6udTYoR+8+8n/JF2/3HRcNhIUo7NOEIRW6MIqK+SLpea59ZXZ/pG9H6g4WnnUUq8v81+H/AE42j80yQ0qMYJRjFRiskopJLoluKwXkkUtt9gAJQAAAAAAAAAAAAAAAAAAAAAAAAAAAeKK5b9/n1PQAAAAAAAAAAAAAAAAAAAAAAAAAAAAAAAAAAAAAAAAAAAAAAAAAAAAAAAAAAAAAAAAAAAAAAAAAAA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26635" name="Picture 10" descr="http://www.zscastkovce.edu.sk/obrazky_Ivanka/miesack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00788" y="4770438"/>
            <a:ext cx="2087562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8" descr="http://www.madalbal.sk/library/images/katalog/30638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72425" y="5686425"/>
            <a:ext cx="11715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18" descr="http://www.veternaporuba.sk/upratovanie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4663" y="5229225"/>
            <a:ext cx="134143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6" descr="http://www.hair-cosmetics.sk/files/product/104/20/258464/preview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875463" y="981075"/>
            <a:ext cx="1147762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12" descr="http://www.zlatypsikovia.estranky.cz/img/picture/17/153.gi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59338" y="2492375"/>
            <a:ext cx="12255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0" name="Picture 14" descr="http://dualslovakia.sk/1864-large/varecha-s-otvorom-a-rohom-30-cm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997200"/>
            <a:ext cx="8159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1" name="Picture 16" descr="http://t3.gstatic.com/images?q=tbn:ANd9GcSlvpJRPVVG7K94hO6uWhbNCF6-AoqU7_jumco3iuurnH2uT2J_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68538" y="1125538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2" name="Picture 12" descr="http://www.kucharkanasivesnice.wz.cz/obr/kuchar5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619250" y="2276475"/>
            <a:ext cx="15748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2" descr="http://files.zskomenskehokn.sk/system_preview_small_200011144-0048e02423/mlad%C3%AD%20zachranari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779838" y="1125538"/>
            <a:ext cx="1450975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8" descr="http://www.humanisti.sk/storage/201210181753_s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3427413"/>
            <a:ext cx="424815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602556" y="1988840"/>
            <a:ext cx="6638356" cy="830997"/>
          </a:xfrm>
          <a:prstGeom prst="rect">
            <a:avLst/>
          </a:prstGeom>
          <a:noFill/>
          <a:scene3d>
            <a:camera prst="orthographicFront">
              <a:rot lat="0" lon="0" rev="900000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b="1" dirty="0">
                <a:latin typeface="Jokerman" pitchFamily="82" charset="0"/>
              </a:rPr>
              <a:t>Skús  porozprávať, čím  by  si chcel  byť ty,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2400" b="1" dirty="0">
                <a:latin typeface="Jokerman" pitchFamily="82" charset="0"/>
              </a:rPr>
              <a:t>keď  budeš  </a:t>
            </a:r>
            <a:r>
              <a:rPr lang="sk-SK" sz="2400" b="1" dirty="0" smtClean="0">
                <a:latin typeface="Jokerman" pitchFamily="82" charset="0"/>
              </a:rPr>
              <a:t>veľký.</a:t>
            </a:r>
            <a:endParaRPr lang="sk-SK" sz="2400" b="1" dirty="0">
              <a:latin typeface="Jokerman" pitchFamily="82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>
          <a:xfrm>
            <a:off x="0" y="404813"/>
            <a:ext cx="5399088" cy="1143000"/>
          </a:xfrm>
        </p:spPr>
        <p:txBody>
          <a:bodyPr/>
          <a:lstStyle/>
          <a:p>
            <a:r>
              <a:rPr lang="sk-SK" b="1" smtClean="0">
                <a:latin typeface="Lucida Handwriting" pitchFamily="66" charset="0"/>
              </a:rPr>
              <a:t>Lekár, lekárka</a:t>
            </a:r>
          </a:p>
        </p:txBody>
      </p:sp>
      <p:pic>
        <p:nvPicPr>
          <p:cNvPr id="4099" name="Picture 10" descr="http://www.free7gaming.eu/wp-content/forum-avatars/1334242207dok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68638"/>
            <a:ext cx="200025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8" descr="https://encrypted-tbn3.gstatic.com/images?q=tbn:ANd9GcRXalwnKVknXfU-M77wPCTpzCWXwa7pH-0sUEBXorWURVmQ0t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076700"/>
            <a:ext cx="232886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2" descr="https://encrypted-tbn3.gstatic.com/images?q=tbn:ANd9GcTm6Sc5pMxAB0fOprL8_i8TEoX52Y19P2m1N6Nvf42Wo1Qb3Nk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4170363"/>
            <a:ext cx="2232025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14" descr="https://encrypted-tbn0.gstatic.com/images?q=tbn:ANd9GcTR8mN7jSRrvCeF9s8qmvToO59juUXw52L2niHOaVIxCiMW6p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56438" y="0"/>
            <a:ext cx="2087562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AutoShape 16" descr="data:image/jpeg;base64,/9j/4AAQSkZJRgABAQAAAQABAAD/2wCEAAkGBhQSERUUEhQVFBUVFxcYFxYYGBUYGhcaGxcXFh0dHhgZGyYeHBwjHBUUIDAgIycpLiwsFSAxNTAqNSYrLCkBCQoKDgwOGg8PGiwkHyUsLCw1LS8sLCwpLiwsLCwsLCosLCwsLCwpLCwsLCwpLCwsLCwpLCwsLCwsLCwsKSwsLP/AABEIAPoAygMBIgACEQEDEQH/xAAcAAACAgMBAQAAAAAAAAAAAAAABwUGAwQIAgH/xABVEAACAQIDBAYEBwwGCAQHAAABAgMAEQQSIQUGMUEHEyJRYXEygZGhFBUzQlKx0QgjU1RicoKSk7LB0hcYQ3Oi8CQ0Y2SDwuHxJTV0sxY2RFWjw9P/xAAZAQEAAwEBAAAAAAAAAAAAAAAAAQMEAgX/xAApEQADAAICAQMDBQADAAAAAAAAAQIDERIxIQQiQRMyYRRRcZGxIzNC/9oADAMBAAIRAxEAPwB40UUUAUUUUAUUUUAUUUUAUUVo7U2oIQNMzt6KA2v3knko5n6zpQG5JKFBLEADiToB66jRvFExyxB5j+QpI/XNl99Qc4aRs0pzniF+Yvkv/MbnxHCtrASWkU+NvbpQHnbe/S4RlWbDzDOCRYwngQOUnjWTYu/UOJzZY51y2zEx5gL3trGW7jVX6WfloPzH/eWpjotwWXCu/OSQ+xQAPfmoC3YbFpIuZGDDvBBrNWnidmqxzLdJPprofXyYeDXow+KbN1clg/EEei4HEi/A96nh4jWgNyiiigCiiigCiiigCiiigCiiigCiiigCiiigCiivhNAfa8ySBQSxAA1JJsB6zS/386ZMLs/NFH/pGIHFFPZQ/lvyP5Iue+1JTH7ybT25P1WZnB1ESdiJB3sL2sO9iTUN67JS2PPbfTJgIHEUTtipmIVY4BmuxNgM5IXieRNbKMzEySfKNxF7hRyQHuHfzNzzqi9HfRIMJj4ZZZRK8aPIVC2VW0Re0Tc6sx4D0Kb+J2Yj8rHvFRNKltCpcvTK9Qpsb91beJ2Y6csw7x9laddEFf6V2vLhz3xuf8S1eN1MF1WDgTnkBPm3aPvNUnfeDrp8Cn0wU/8AyKtMpFsLDlpQHqsGLwokWxuCNVYcVYcCPH/tWeigKLL0s4XD4psJjg+GmQgZyLxOCLqystyFYa9oacCdKuWB2hHMgeJ0kQ8GRgwPrFLzpW6OY9oTYeQyGFrPGWChs2nWKCLjhaT20qNp7v7S2E/XYeZuqv8AKR3ynwkjNwPXcdxrjnPLjvyd8G1yOoqKT+43T7FNli2gogfgJlv1TfnDih8dR5U3YpQwDKQykXBBBBB5gjiK7OD3RRRQBRRRQBRRRQBRRRQBRRXl3ABJIAGpJ0AFAfJZQoLMQoAJJJsABqSSeApC9JHTNLiXbCbMLBD2WmW+eTkQn0U/K4nwHHS6Uek2TaUpwWBJ+Dg2Zhp15HM90Y5d9rnlUXs7ZcWCiZ2N2Auz/wAB4X9tcVXE7mdkLDu0UMaW63FTtljj4hSeLHvt38PZT13P3SjwEAjTtO2ssnN2/lHIVWujHdltcfiFtJMLQqf7OLv82+rzphV5/qMrftN2HGl7jLsEXxE57khHvlJ/h7KsNV7YjWxEg+nHGR+gzg/vrVhrbg/60Y833sKi9t4dFikltqiM2nOwJ/hUpXmWMMCpFwQQR3g6VcVCHl2vM8iStI2dDdCDYJfXsjham9uftxsVhlkcWcEo1uBK21A5XBFVLaPReRJ96mAjY6BlJZdCbaGx4WvXjCy4rZo+8nr4LksjDtKTqTpqPV7KqhUn5LLcteBmUVW9hb+YfE2XN1Uh+Y9hfybgfr8Ksl6tKyH3o+TjPdNF72yn3MajMRhlkRkdQysCGUi4IPEEVJbzNdYl+lMp9SBnP7o9taVeb6t+9HoelXtYgd8NwkwmK6rVYZrnDy8crc4277aWPHUeNZ9zukPF7FlEUwMuGJ+TJ4C+rRMeB/J4Hw40397N2kx2GeF9Ce0j80cei38D4E0oIoeuWTC4pbTQnK453HBwfHTX7avw5uS8lOXDp+DozYW3ocZAs+HcSRuNCOIPMEcmHMGpGuWN2d5cTsPF3F5MO57afNkXvH0ZB3/wNdMbD23Fi4EngYPHILg/WCOTA6EciK1J7MzWjfoooqSAooooAooooApK9O3SCV/8OwzdpwPhBXjY8Ixbm2hPgQOZpob47xrgMFNiWserXsj6TnRF9bEeq9cy7twtPNLjMQ2Y5mYs3Nzqzeq/+bVFPS2Slt6Jjd3YYw8d2+UYXY93h6qlN19hHaeJzMP9Dw7a900g+b4qOfh5183e3dl2qxYlocEpsWGjzkcQvcvj9Z4NrZuzY8PEsUKhI0FlUcvtJ4knjesGXLx/n/Ddjx7/AINkC1fa+V9rCazE03VyJLyQkP8AmNYMfUQjeSGrSDVaIrZ2Pj+rtC57PCJj3ckJ7xyPMeI13+ly69jMXqcf/pE7RXyvtbzEYMZwB7mT94D+NV/Gw5ZGHjp69an8d6B8LH2EH+FRu3IrMrd4t7P+9AUvbe6SS3aKyPzHzW+w+NRezd7cXgm6t7sq/wBnJrp+S3EDy0q6VG7WwKYj71lBbjm5xjvv39y8/KuapStsmZdPSN3Bbc+G5ZghRUBQA21ckZyDzAsov+dW7WLCYVYkVEFlUWA8Pt8fGstePkvnTZ62OOE6CqF0k7pu9sbhVvPCO2o/toxxFubAcPDyFX6ioi3D2iblUtMRxEWNg71b2o32ivfRXvo+ysacLiG/0eZgCTwRjosg8DoD4W7qtW9nRuQzYnZ5ySm7PB/Zy8zYfNY+zypbbeUYqEyBSk0FxJGRZlHMEeBufbXpYrT66/w8/LDXfZ1iDX2l50Kb4/DcAI5GvNhrRvfiyW7DewFfND30w60mcKKKKAKKKrW9fSHg9nC2IlAci4iQZ5D+iOA8WIoBZfdHbfJOGwanvmcd51RP/wBh9lVXd/d44uaLAqSIolD4ph7ct+8k2/7VC7Y242NxKYuYl3Fs55EJqoCfN5CwuNb6U2uiXZHVYETP8pimMrHwuQo9lz+lWfPfCdl+CeVaLjhcKsaKkahUQBVUcABwAr5isYkYzOwUcBfme4DiT4Cs1QUDdY7THXVkj/JRSVuPFiCSe7KOVeWlvyz0n46Nw7cXlHM3j1ZH7xFQG397ZggMMEyxn+1KA35aakDzPqqdbAmXsDRSRnI+jzA8Tw9ZqwrhlRCXsqKuvABVA59wAHurVhwqlyZmy5XL0hJS7wMxu8koPe2f6+FbWE224HYlLKeKk51PmDcVc9lzYTHF5o8MOquVjcqF623FwLXy30BPHXSse090cGwuVSMkgKQerYk8ACvE+FW1DS3oqVp+Nm/upvs7rkcZyo4X7du8Fj2wO4nN4tVsg2/A2nWKp+i/Yb2NY0ncdsmfAuJo2Msam97AOvnbRhy5UxcJiEniRxZkdQwvYjUePs9Vc/qHH5R19BV+GWTFzqY27S+ieY7qjdsbVgMWsseYWIUMCx8lFyePdUX8VQ/gov1E+ys8cCr6KqvkAPqo/Wfsh+l/JC7T2sY4yxBjXgCwGdj3Kh4ebcO41T8Vt+VrhWMa8bKTr4s3Fj4k+ytvbckuNxbxw2yxHIZGvkQjjoPSa/Lw41o7e+AbOUHE5sTKwuqGxv45BZFXxNz50du++/2JUqeiPO27HSVifyWdj/hqX2Tv9JGQJBJKnO47Q8iTc+RqtYfpUwhaz4AKnerKSPVlF/aKvWzt1INoQdfg3CqeB1yk81IOqkc6VHw5IV/KZPYfeNHUMscxU8CEB+pr1t4ba0btlBIb6DBkY+QYC/qvVZ3f2diMM7QzIQp7StxW442Yaaj6qmsThhIuVvMEcVI4MDyIOoNZbhS9Gma2tkvS46Ud18v/AIhAvbjFsQg4Sx8CT4jme7yq+bJxRkiBa2cXV7cMykqfUSL+utiaEOpVhdWBBHeCLEeyoinFbJuVc6EZ0P7cGD2wqBvvWJvF+t2oz55so/SNdOVyjg9kRYTGzNiGa2EkYRIhAZ3ViUJY6Ig0JPE8ADycfRt0sR40ypipokmaX71HYoCmRdFZvSObPxNz3V7K6PJfYy6KKKkgX3S50jfFsAjiscTMDk/2a8DIR56Aczfupabl9FT4y2L2i72kOYJc9ZJf5zsdQD3cT4Vj2yvxnvO6SdqOOUpl5ZIAbjyLK1/zjTL3u2u0Maqhs0l9R81Ra9vaB7ay58rlqZ7NOHGmnVCL2TtBIMdJCYetw8kzR9Text1mVSjHVXXkb68DoTTIxWBxeyMsuEZsTgpCbowN0YcVdRqjaHtKLXBuKXm4mA63bMKnXLMzn/h5pPrUV0NIuXMSueN/lYxe5H01trnWw4am3eBU5MkpqK+SIimnUlW2d0qYOVbsXha3B1JW/wCelxx5m1b+7mISWCIRMr2VAcpBs2UXBtwPnX3FbnYORgssMbZhmjmTsGVON8yW7YuL+3npsdHO7sWGSTKxLmRgwYgkFCY7jQaEKD66zPHO+K8Gj6la5PyWKLZrpYo48VI0J058aoHS1vOVWHByloYpmviZEBfLCCOyMvDOdPVzpl4vEZFvxJ0A7zUTjcAAAWAYuDnJAN+dvLU1phJVpGantbZDbC2lhpIlGEkjaNFAAQjsgDQEcR6xSW6S9+TisUFgciHDt2GB9JwdX91h4C/OpnpchweGKLh4xHin7TNGSgVDcaqptdvqBpWitJQdK7ubT+FYOGVgPvkYzDlm9FvVcGvGB23hcHJJA8yRqAjqrN6Ja+YesBG/SJ51T8PttsDsfComk0yErf5ilixa3ky28T4Vm3A3OXGRyYjGdY+dwsZMkgLBRZmvfUX7I/MNea8aW6ro9BW3pT2Xn/43wP41D+tWDH79YRYnMeJhLhTlGa/atp77Vg/oywP4N/2sv81YMb0YYQxuI0dZCrZCZZCA1tLgnhe1VpYd9ssby/gkNl4eOKFerN0tmz3vnv2i5PO9738a513j202LxMkzn02OUfRXgo9QtTB3N3hlif4JOWySXhs5JMUlsgFzwW/ZtwGhpXzQlWKkWZSVI7iDYj21tw4+NPZjy3ylaN7d3Yj4vERwR2Bc6k8FHEn1C+ldSbp7PTCxph4hZFWwHMkaknxOpNLjc7oqgGDX4XHeaSzk3ZWiFuyoIOhA1PibcqmNkbJnwmNghhxssqSCQ9RKA7KiqRmEnEAMUHKr66KJ8sv80QmkXjkiNz+U1iLeIF6zYrZ8ZBJGW2pI0rDhsX1QCuhXx4g+N61tr48OMim4PEjn4VjdTx2zUprekVCLfjBwNODMG++ZlCAuSDGl9VGX0g3OonEb4YraLNFs5DFGvyuIey5Ba5JbURi3ddjyArc3f3BwuUARddI7OI+sYsqorZc7KLDLpfhrcDnVqwmDjVBDAoXDob6ADr5L6uQNMgI05G2mgF+Usc+9o7byN8Uzn3pA2K2EmjjJZg8Ykzm4LkswJynVdVvYknUE2JsLP/RKuI2fBicIxWZoldo2N1c21ynirXHPTyrf6fMGMuFl53kQ+XZYfx9tTnRXtZvg8UDm46oFPDmR5a39VWVlr6atHE455uWfehbpJkkb4uxpbrUuIXe+Zst7xtfXMoBIPcCOQu471zb0s4U4LacGMh7LPlk0/CRsLn1jLfzNdG4WYOiuODqGHkRf+NaYrnKozXPGmjnbBH4LvVMJNOsnmAJ/2wLr7c6+2r/v3giyJIBcJcN4A2sfaLeuovp23DeTLtHDAmSIATBfSyrqsgtzXgfCx5V53G6UYcZGsOKZY57ZTmsEl5XBOgJ5qfVWb1EPatGnBa04ZQdyZ+o28gOgd3T9ojW95Wn9SP6WNkDBY7D4qBcqtlYWvYPGwOnmCtOjZ+OWaKOVNVkVXHkwv/GqPUe5TZdg9rcnmRVUFXJELNmzDjBJ9NfySScw4ak8CajMRmhnYSALnK5reiHtlVx+RIAo8GWx1NTpFaUmFDKIXtbUQuwuFvoYX7420A9Q4haiKWRcX2Tc8HyXR6jxrAgk5svC+tq3Zdqq6EMLNbTmL8qrrQtFojqLGxglJzIe5XF2I7rhtCLG2lZ8OMS5suEkt9Isir7XKk+ypj6iftIv6bXkQ29+7uPOKkkxEMjs7E50VnQjllIGgAsLHXSt/c3ozmnkEmJRoYF1bOMrPbWwB1A72PKngmxce50TDwD6Tu8p/VQKP8VSUO40bAfCpHnIN8t+rjv+Yh1/SLVrTy0tNaMr+nL32L/bW6yY6aKQydVh40yFtFD9okCMk8OWa1tBa9XbAIqoscEbsiAKoRDlAGg7TWX31ZcLsiGM3SNFPfYZv1jr7627Vz+n5LVM6+vp7lFcGBxFr9Uo8DIM3uBX31hkdl+UjkTxy5h7UzCrVXw0fpYYXqbE/vTuPHipfhGGcdZdTIilTnCkajUZXsOeht66isbuhAceMesbyqrFpoFUZ1lGoYxtY8dSvEnUXBp1TYOGb0ljk8SFYj18RUVj9yIJCGVpYnGgdHNwO7t5gV/JOnhUrFc9Mh5IrtELg9rpKjPHnOUElSrI/llcA3rY3P3deNpcVibHE4iwsNRDENUjU+8nmayT7t4pPQeKYD6eaJ/aoZSfUK8HH42G18LI696vG49xze6pdX8ojjGvDJzaOKyJ4nQCqftLFN2Yohmml7KKOI73PcFFzc6XrLjNpSzEkmOHllJMknksdh2ie8nU8K2cFs34PmC3+EygdZISGaFDwGbhnPhoONrKAc9LnW66RcvbOl2zLDhBGhw6G9gFnkHPKLCJDxCgcfM8ybbgFuFeYYQqhVFgOA/zxPjXus2TJzf4NOOOK/InunvGXfCwjiFkcj84qg/cNWHo82WQytbsxRhb97FQLey5qn7XA2pvCI/SijcIbfQiuz+1s/tpi7z78YTZkWUZWkA7ECEXv3tb0R4nWtNpqJxrsolp07fRQunPE9ZisNAmrqjGw43kYAD/AAe+uhdnQdXFGh4oir7FA/hSF6Kt15tqbQO08WD1Ub51uNHkHoqo+ilgf0QO+ugq2454SpMeSuVNgRSs3z6BcPimaXCP8FkY3KWzRMfzRqnq08KalFdnBzfjOg7aarlkljeFLtpK7BQBqRGyjlyGtXXo4jxGFRsBi1yvFdoX4pLETfsNwNifYwptEUpN99tTbIxA62M4nZs7XRb2fDScSsbjVRxZR3XAtaqsuNXOizHk4Vsu1eZYgwKsLgixFRWxdux4iLrcPJ8Ih5kC0sXhJGONvpKPVzqVjkDAFSCDwI1B9deVeOsb8npxc2vBu4Ha6p2ZiA/BXtrIBrbQekBxHr77bEm3k5Kx9QH1moDay/eyw4xkOP0Tr7VzD11LYPYxaxY2B5Difsr0vT5Oc+ezz8+PhXg9HbbsbIgv4kt7hatmGCZtXfKO5Qt/ab2rbw+FVB2Rb6/bWWtBQYRgl53P5xLfWayPIFBJIAHEnQVq4zaipoO03cP4mq3tNWnPbdrclFgo9XP10BIT75wrIFAZl5uOA8hxIqbw2LSRcyMGB5j/ADpVG+Ik72932VsYLBdS2aN3U+qx8xaxoC5SYZW4qD42F/bWvLgW4xyMp7icw9jXt6qx4Pa6to3ZPuP2VIXoCHk2hNH6aqw79Rf1i491ZI9vL85WHlZh9vuqUZQeOtRuK2Kp1Tsnu5f9KAxYzbUZsI7PJxUEHscsxvqB9Z08o6KILfmSSWJ4sTxJ/wA+Fa2CiOeVj9PIPKPT94yVuE15fqMjquPwj0vT41M7+T7UTvJjZUgZcOhkxDjLCg45jpmPcq8STppWxPjhkMmdYohxnf0f0F4yHx4efCl8u/c20cUMDsgNEsh+/Yx9Zig9Jr/MW3ADmQBlvU4fTunuuiMudJakreA6Gtou7mCROyxjkk6xkBYWLgEC7KGOUnmVPdVw3X+52RWEmPm62xuYo7hT+c57RHkB503tl7NSCFIoxZI1Ci+pPiTzJNyTzJNbVemecYMHg0iRY41VEQAKqgAKByAFZ6KKAKKKKAKjd4tgRY3DyYedcySC3ip5Mp5MDqDUlRQHMSLid3doGObM0LG4dOznXk6E6BhwKnTkbixpv4DaccyLNG6BZNRMo+9SH/axjWJ+RYc+PdVj3u3Rg2jh2gxC3HFHFs0bcmU9/hwNc/ypj928UUcdZh3OnHq5h3j6EgHEcfMWNVZI2vBbFJdjuE+uSRcjEeiSCGHejDRxbu17wKmt3Z80CqeMd4z+gbD2rlPrqk7ubwQY2HNhWV00L4ZzYo3eLaxt3MvZNT+xg4MohkBLFWMcoyyIQMp7S3DggL2gLacSb1RglTT1/Rbmbcrf9ljxOMVB2j6uZqGxe1WfQdke8+utefCzA3eNj4qQ/wBRze6tYzgGxOU9zAqfY1q2GU919r5X2gCiiigCtnC7RZPEdx/zpWrXjr1va4J7hqfYNaAs+F2gsnA2PceP/Wvu0cX1UTyfRUnzIGg9ZsKr0WGlb0Y38zZP3iD7q97XEvUhZpUjBZTYBpJGykNlVbC5JA76h9Ers1YW6tUj1eQjRV1ZjxY25C5N2NgO+sbnMTmyyMOKX+8R2/CP/asPojQc7caw4zExwxPJM4w8PFyzffJP7yQam/KNPLXhSo3h31xO1pRgdmxsIm0soytIvMseCR+Ht7qwY42/b5f7/Btu/Hu8L9vk9b/b5SY+cYLBFpyxyNIv9ofoRqNEiHM87akgXLe6M+j5Nl4bKbNiJLGaQd/JV/JXXzNz4DW6NOi6LZcedrS4px25LaKPoJfgO88T7qvdb5WloxN7YUUUVJAUUUUAUUUUAUUUUAVpbY2NDiomhxEayRtxVvrHMEd41rdooDn7erocxmz5fhWynkkRbnKp+/IO639ovv8AA8a+7u9Mcb2i2lEFZTbrVW4B/KTip0+b7BTK6VN/vivChkAaeUlYgeAsLs5HMLcad7ClNuv0T43bB+G4yYxpKc2dhmkkHeF0Cr3E+oWqu8c32dxkc9DZ2RtSOZc+ExJZfyJM4Hmr5rewVJjaE4FiY5R3MpU+1SR/hpQbY6BsdhX63Z8/WW4WYwyj13yn2jyqNO/m2dnnLi4WZRzmiIv5Sra/nc1Q8WSfsr+y9ZMdfdI7DNEfTwzIe+Jgf3Sre6vmXDn0cQYz9GUW/fCn30qsD09oflsKwPfG4I9jAfXUvF024BtGE6+cYI9zGivMu5DjE+qGKNjS8miI+l2vq1+usDRQqbSYkE/RjAJ9gzNVD/pR2QeZ8uoa3sAtXt+mXZyCyGUjuWIj6yBUvNfxDOVij5pF66yEejBJKe+Q2Hsc3/w1lG0JrWRYYh4Auf8AlHuNKvG9PMA+Sw0rn8tlQe7NUG/SvtPGHJg8OAT+CjeV/abgeyuf+evwd6wz+Ry43FFULz4hlQcSXWJR61t7zS/3i6W8HhrjCKMRKfnC4Qech7Ter21A4Poi2vtFg+NkMS98zl2HlGpNvLStzeP7nieGMyYOfr2UXMbLkYkfRIJBPcDbzrtYN/e9nDza+xaI/ZG5u09vSLNimMOHvdWYELb/AGUXzvzjp4mnluluVhtnRdXhksT6ch1eQ97N/AaCl/0M9JkuIc4HGkmdAerdhZmC+kj/AJajW/EgG/DVvVoSS8Iobb8sKKKKkgKKKKAKKKKAKKK0tq7TWBM7XJJCqotmdjwUX58fIAk6A0Bu0VQsTvvKZQgkgiYtlCBXm14WeQFAovp2QxHjwNj2JvTHPZT97lIuEJBDgcTG40cewjmBQE1RRVb6Q95hgNnzT37YXLH4yN2V9mrfo0Al9+cQ22t4EwkZvFGwhBHAKpLTP7mH6C10RhoFRFRBZVUKo7gBYD2Ckh9z9sAqJsfIjtnvFGwsTxDSNYm5ucouO5qcsu2IlVmdwgUFjmupAAudGtyFAb1eWQEWOo7qVXRV0lYvaeOxKyKnwdULpZbGPtgICfnXXNe/0aa9AUzezcfCSZJDg4ZAjXkCxqrMvmoBNqruD6KNmYuXPHhWjgCkXEkgzN4ds8P4U0cQey3kfqqvdHf+oR+cn77UBBf0EbK/BSftpPtrJD0HbJU3OHZvzpZf4MKv1YsVOERnIuFUtYeAJ/hQFf2f0b7Nh+TwUFxwLIHPte5qww4dUAVFCgcAAAPYK1/hcn4E/rp9tHwuT8Cf10+2gNyg0uulfffF4LCLLhVCMJxHIzBXygx5xYXtrcC/hVg3N3xjxmBgxDMod17ajiHU5WAXU2uLjwIoBO9LOAfZe2ocfCLLKwmHdnUhZF/SBB/4hp/bNx6Twxyxm6SIrqfBhcfXVH6XthfD9myBI3MkH36NiMvog5hYkMboW0txAqI+583o67BvhXN3wzXW/ONySPY2YesUA2KKKKAKKKKAKKKKAKoO8O5WOxMjv8JSwLiNWLWyMRoAqARkAZS33wsL6gEir9RQC0h6Op5Jc8gjjOhZi7SDMOJWNAlwSL3Zufo1h27ulPhA0iETw3zvdctiNSzJHbIRx62KxHNeLU0ajN5ombB4hUBLNDKABxN0IsPHu8aAqmxN/BHMMNiJLtlDEMQZohpbOVGSRbEHOtmA1ZeLUv8Ap63hOKxcGAgOYJlZgDfNJLbIPUhB/wCJW5vrhJDMMRg4kzgRyRTvbRSq6BnIRdB4nSobd/ZUfxp8OQHEQku6CLUpKAgYZXy9lDIbW5AWrm64y2dSuTSLVs/o5xGFRRgtpYiAgC6G0kRbnZNAATc8DUL0h7z7Ww2DeDFyYWaPEXjEiKVk727Oi8BYm3zqv0O9mGOjSdWe6VWj97C3vpTdJeO+MNqwYSJ1KKUjDAjLmkILtfhYDL+qaxYMuSq0+jXmxxM7Qy+gXdz4Ps3rmFnxTZ/0F7Kf8zfpUy6jsBPBDEkSSRhI1VFGddAoAHPuFbUWNjY2V0Y9wZSfYDW8xEPvUdIgxIiL/fCO7lfw41r7IWNcWVwxJiyffNSVDX0sTz/61YcVGCjAgEWOh8qgOj3XAxk8Sz3PM9thr6qAstae1/kJf7t/3TW5Xx0BFiLg8R30BqfFw+nL+0f7aPi5fpy/tH+2j4rUeiXTwVmA9nAeysc2HjX5SVrHk0mW/sIvQEHvLu0MZgsbhtSXPYLEsQ4iiZdTr6QHtpKdFW8+0I+twOC+DhixlJnzdi2VGsBx+bpY8K6JgxUCCyvEo46MvHv48a553wC7L3hE8ZBikcTdkgjLJdZBp3HObeVc1vXg6nW/Je5N09oYn/XdqS5Txjw6iJfLMLaeYqgbHf4i28qknqGIQs3OGW1ifzWsf0Kb0+8+GT+2Vj3Jdz7EBpa9L8HwqFMTHBMOo0eRkCgoxAGl82jW4gekaxYc11eqNmXDKn2nQYNfapfRHvR8O2ZEzG8kX3mTvugFifNcp871dK3mEKKKKAKKKKAKKKKAK8SpmUi5FwRcGxF9NDyNe6KASe8WDZUizcYgcM/cHhOUEDkGTK3rqC3G2j8FxksfzbjEoPyfQmA/QZj/AMMUyt99k3klAHy8fWr/AHsIs3raIr+oaUe05+olgxIF+qcBx3xt2WHlYn21DWwvB0DNgY5PSRWB7wDekR0SYDrNvylct4vhLrcXHpdXy8HNN/YO2Y0weaWQKuHujOxsMqgMjXP0omjPmaTnQztyOLa0zs8aCVJFTrH6sMWlQgXsdT3VTiWmy7I9pHRHUy98X6jfzVhkjcSxZslszeipB+TfvJrz8dj6WG/bj+SvB2krOhaTDqEJOkwYm6leGUd9XlJ83hxTr1ccZCGVspc8h9utamxIDhZhhQweMoXXSxQ3JPqOtbu08RhpYyryRHmO2twe8G9Q24uPhOHEryR9a5YMS63sGIA1OmgFAXCitT43h/DRfrp9tHxvD+Gi/XT7aA26jsWjGdcuX5N/SBPzk7iKzfG8P4aL9dPtrUxG0k6xXSWA2VlIMoXiVPIHuoDZ6mXvi/Ub+ak590ZgyIsJI+TMHlUFQRoVVtbk8199Nv47H0sN+3H8lJv7oTbiSphog8RdWdmWOTOQCqgE9kW50AwtwtnxjZ+FYIuZoIyTYXJyjWpvaezknhkhkF0kRkYeDC3tHH1VA9G+1Iptm4bqnVzHEiOAdVZRYgjiP41tby77YXAxl55VuAcsakF3PcFGvrOgrFp8vBr2teRVdDG0X2ftebAS8JS0Z7usjzFT5FQ3tFdC1zv0VYCbaW2n2g65Y43eRjyzsCqIDzIBB8l8a6IFbTIFFFFAFFFFAFFFFAFFFFAQm9uHJg61RdsOwmHiFvnHrjLj2Uod5d31HWgsqwOGaNyb5kIzDKFuWtcDQcqfBFLrero7xU7FMNJh4oc7OuZXzoXAzqLArlzAsNPnUAucD0eybWGG6nERhEw6hpGDgyZZJE+TFxmQZFN24MtWDbf3OSDD/wCiTu2IGtpcoR9NQMounhe/ce+r9uD0dxbMQ2YyyuO1IbgAXuVRbnKCbE8yQL8ABbqA5e6LN24ptptgsdh0ksJQ12cMjx9zIwBGhHOnV/Qvsn8UH7Sb+ell0df/ADTiP7zGfvNXQlAUj+hfZP4oP2k389VXpJ3L2VsvB/CFwCysZEjCtLOBdgxubPfgp9tOGlh90P8A+VL/AOpi/cloBLjefCf/AGnD/tcZ/wD1q+dFWydmbVaZJdnRxNEqsCk2IIIYkahnuCLCr50VxA7Aw5sPkpuQ/Cy1QfubP9Zxf93H++1AMb+hfZP4oP2k389H9C+yfxQftJv56u9FAc+dN26WC2dFh1wuGVGmMmZy0rEBAmgDORrn425V73F6AziIlnx0hjSRVaOOIqWswBBZiCBcHgLnXiOFSP3THDA+eI+qGm1up/qOF/8ATw/+2tAJfaX3OmJVz8ExUZQ8OszowHccgIPnpW1sL7nBswbGYkWvqkIJJ/Te1v1aedFAR+xNhw4SFYcPGI414KO/mSTqSe81IUUUAUUUUAUUUUAUUUUAUUUUAUUUUAUvOlzpKOy4kSABsRMCVLarGo0Lkczc2A4aEnhYsOkd90Xu1IzQY1AWRV6qS2uTtF1J8DdhfvA76AX+5m882Dx/w+SIzls+cXCM3WXzMLCwNzfhTV/rDQ/iWJ9qUlYdtIR2rg+VxWX42j+l7m+ygHL/AFhYfxLE+1Ko/Sj0qPtKBYUw5hhV1cs7XdmAYAADQDtHvvpwqpfGsX0vc32VpbRxwkARAWJI5HU8AAOJ40B0l0U/+QYf+6m/92WkZ0Z78ybMxEkiQiZHULIt8rWBuCp778iDfwroTo72FJh9kYfDzDLIImzD6Odnex8QHF/EGuYsRhHwOJlhnUqyMVOncdCO8Ea37jQDs/rDQ/iWJ9qV9/rDQ/iWJ9qUmfjWL6Xub7KPjWL6Xub7KAsvShvw21zD1eHaFIM9s7As5fJfQCwAyDv41cuhjpUklkTZ+LsWC5YJLAHsL6DAaHsrofCxvelK+2IxwufV9tWjoZ2BLi9qx4gKRFATI7cgcpCrfvJI07gTQHTlFAooAooooAooooAooooAooooAooooAooooArzJGGBBAIOhB1BHlXqigKNtLoW2XM5c4fITxEbui/qg2HqtUa33P2zCf/AKgeAlH8Vpl0UAs/6vmzP94/aj+Spvdnom2fgZBLFEXkHovK2cr+aPRB8bXq40UAVXd6twcHtED4TEGZRZZFJVwO7MOI8DcVYqKAWf8AV82Z/vH7UfyUf1fNmf7x+1H8lMyigF/h+gvZSsD1Ltbk0shB8wCKu+z9mxQRrHCixougVQAB6hWzRQBRRRQBRRRQBRRRQBRRR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4104" name="AutoShape 18" descr="data:image/jpeg;base64,/9j/4AAQSkZJRgABAQAAAQABAAD/2wCEAAkGBhQSERUUEhQVFBUVFxcYFxYYGBUYGhcaGxcXFh0dHhgZGyYeHBwjHBUUIDAgIycpLiwsFSAxNTAqNSYrLCkBCQoKDgwOGg8PGiwkHyUsLCw1LS8sLCwpLiwsLCwsLCosLCwsLCwpLCwsLCwpLCwsLCwpLCwsLCwsLCwsKSwsLP/AABEIAPoAygMBIgACEQEDEQH/xAAcAAACAgMBAQAAAAAAAAAAAAAABwUGAwQIAgH/xABVEAACAQIDBAYEBwwGCAQHAAABAgMAEQQSIQUGMUEHEyJRYXEygZGhFBUzQlKx0QgjU1RicoKSk7LB0hcYQ3Oi8CQ0Y2SDwuHxJTV0sxY2RFWjw9P/xAAZAQEAAwEBAAAAAAAAAAAAAAAAAQMEAgX/xAApEQADAAICAQMDBQADAAAAAAAAAQIDERIxIQQiQRMyYRRRcZGxIzNC/9oADAMBAAIRAxEAPwB40UUUAUUUUAUUUUAUUUUAUUVo7U2oIQNMzt6KA2v3knko5n6zpQG5JKFBLEADiToB66jRvFExyxB5j+QpI/XNl99Qc4aRs0pzniF+Yvkv/MbnxHCtrASWkU+NvbpQHnbe/S4RlWbDzDOCRYwngQOUnjWTYu/UOJzZY51y2zEx5gL3trGW7jVX6WfloPzH/eWpjotwWXCu/OSQ+xQAPfmoC3YbFpIuZGDDvBBrNWnidmqxzLdJPprofXyYeDXow+KbN1clg/EEei4HEi/A96nh4jWgNyiiigCiiigCiiigCiiigCiiigCiiigCiiigCiivhNAfa8ySBQSxAA1JJsB6zS/386ZMLs/NFH/pGIHFFPZQ/lvyP5Iue+1JTH7ybT25P1WZnB1ESdiJB3sL2sO9iTUN67JS2PPbfTJgIHEUTtipmIVY4BmuxNgM5IXieRNbKMzEySfKNxF7hRyQHuHfzNzzqi9HfRIMJj4ZZZRK8aPIVC2VW0Re0Tc6sx4D0Kb+J2Yj8rHvFRNKltCpcvTK9Qpsb91beJ2Y6csw7x9laddEFf6V2vLhz3xuf8S1eN1MF1WDgTnkBPm3aPvNUnfeDrp8Cn0wU/8AyKtMpFsLDlpQHqsGLwokWxuCNVYcVYcCPH/tWeigKLL0s4XD4psJjg+GmQgZyLxOCLqystyFYa9oacCdKuWB2hHMgeJ0kQ8GRgwPrFLzpW6OY9oTYeQyGFrPGWChs2nWKCLjhaT20qNp7v7S2E/XYeZuqv8AKR3ynwkjNwPXcdxrjnPLjvyd8G1yOoqKT+43T7FNli2gogfgJlv1TfnDih8dR5U3YpQwDKQykXBBBBB5gjiK7OD3RRRQBRRRQBRRRQBRRRQBRRXl3ABJIAGpJ0AFAfJZQoLMQoAJJJsABqSSeApC9JHTNLiXbCbMLBD2WmW+eTkQn0U/K4nwHHS6Uek2TaUpwWBJ+Dg2Zhp15HM90Y5d9rnlUXs7ZcWCiZ2N2Auz/wAB4X9tcVXE7mdkLDu0UMaW63FTtljj4hSeLHvt38PZT13P3SjwEAjTtO2ssnN2/lHIVWujHdltcfiFtJMLQqf7OLv82+rzphV5/qMrftN2HGl7jLsEXxE57khHvlJ/h7KsNV7YjWxEg+nHGR+gzg/vrVhrbg/60Y833sKi9t4dFikltqiM2nOwJ/hUpXmWMMCpFwQQR3g6VcVCHl2vM8iStI2dDdCDYJfXsjham9uftxsVhlkcWcEo1uBK21A5XBFVLaPReRJ96mAjY6BlJZdCbaGx4WvXjCy4rZo+8nr4LksjDtKTqTpqPV7KqhUn5LLcteBmUVW9hb+YfE2XN1Uh+Y9hfybgfr8Ksl6tKyH3o+TjPdNF72yn3MajMRhlkRkdQysCGUi4IPEEVJbzNdYl+lMp9SBnP7o9taVeb6t+9HoelXtYgd8NwkwmK6rVYZrnDy8crc4277aWPHUeNZ9zukPF7FlEUwMuGJ+TJ4C+rRMeB/J4Hw40397N2kx2GeF9Ce0j80cei38D4E0oIoeuWTC4pbTQnK453HBwfHTX7avw5uS8lOXDp+DozYW3ocZAs+HcSRuNCOIPMEcmHMGpGuWN2d5cTsPF3F5MO57afNkXvH0ZB3/wNdMbD23Fi4EngYPHILg/WCOTA6EciK1J7MzWjfoooqSAooooAooooApK9O3SCV/8OwzdpwPhBXjY8Ixbm2hPgQOZpob47xrgMFNiWserXsj6TnRF9bEeq9cy7twtPNLjMQ2Y5mYs3Nzqzeq/+bVFPS2Slt6Jjd3YYw8d2+UYXY93h6qlN19hHaeJzMP9Dw7a900g+b4qOfh5183e3dl2qxYlocEpsWGjzkcQvcvj9Z4NrZuzY8PEsUKhI0FlUcvtJ4knjesGXLx/n/Ddjx7/AINkC1fa+V9rCazE03VyJLyQkP8AmNYMfUQjeSGrSDVaIrZ2Pj+rtC57PCJj3ckJ7xyPMeI13+ly69jMXqcf/pE7RXyvtbzEYMZwB7mT94D+NV/Gw5ZGHjp69an8d6B8LH2EH+FRu3IrMrd4t7P+9AUvbe6SS3aKyPzHzW+w+NRezd7cXgm6t7sq/wBnJrp+S3EDy0q6VG7WwKYj71lBbjm5xjvv39y8/KuapStsmZdPSN3Bbc+G5ZghRUBQA21ckZyDzAsov+dW7WLCYVYkVEFlUWA8Pt8fGstePkvnTZ62OOE6CqF0k7pu9sbhVvPCO2o/toxxFubAcPDyFX6ioi3D2iblUtMRxEWNg71b2o32ivfRXvo+ysacLiG/0eZgCTwRjosg8DoD4W7qtW9nRuQzYnZ5ySm7PB/Zy8zYfNY+zypbbeUYqEyBSk0FxJGRZlHMEeBufbXpYrT66/w8/LDXfZ1iDX2l50Kb4/DcAI5GvNhrRvfiyW7DewFfND30w60mcKKKKAKKKrW9fSHg9nC2IlAci4iQZ5D+iOA8WIoBZfdHbfJOGwanvmcd51RP/wBh9lVXd/d44uaLAqSIolD4ph7ct+8k2/7VC7Y242NxKYuYl3Fs55EJqoCfN5CwuNb6U2uiXZHVYETP8pimMrHwuQo9lz+lWfPfCdl+CeVaLjhcKsaKkahUQBVUcABwAr5isYkYzOwUcBfme4DiT4Cs1QUDdY7THXVkj/JRSVuPFiCSe7KOVeWlvyz0n46Nw7cXlHM3j1ZH7xFQG397ZggMMEyxn+1KA35aakDzPqqdbAmXsDRSRnI+jzA8Tw9ZqwrhlRCXsqKuvABVA59wAHurVhwqlyZmy5XL0hJS7wMxu8koPe2f6+FbWE224HYlLKeKk51PmDcVc9lzYTHF5o8MOquVjcqF623FwLXy30BPHXSse090cGwuVSMkgKQerYk8ACvE+FW1DS3oqVp+Nm/upvs7rkcZyo4X7du8Fj2wO4nN4tVsg2/A2nWKp+i/Yb2NY0ncdsmfAuJo2Msam97AOvnbRhy5UxcJiEniRxZkdQwvYjUePs9Vc/qHH5R19BV+GWTFzqY27S+ieY7qjdsbVgMWsseYWIUMCx8lFyePdUX8VQ/gov1E+ys8cCr6KqvkAPqo/Wfsh+l/JC7T2sY4yxBjXgCwGdj3Kh4ebcO41T8Vt+VrhWMa8bKTr4s3Fj4k+ytvbckuNxbxw2yxHIZGvkQjjoPSa/Lw41o7e+AbOUHE5sTKwuqGxv45BZFXxNz50du++/2JUqeiPO27HSVifyWdj/hqX2Tv9JGQJBJKnO47Q8iTc+RqtYfpUwhaz4AKnerKSPVlF/aKvWzt1INoQdfg3CqeB1yk81IOqkc6VHw5IV/KZPYfeNHUMscxU8CEB+pr1t4ba0btlBIb6DBkY+QYC/qvVZ3f2diMM7QzIQp7StxW442Yaaj6qmsThhIuVvMEcVI4MDyIOoNZbhS9Gma2tkvS46Ud18v/AIhAvbjFsQg4Sx8CT4jme7yq+bJxRkiBa2cXV7cMykqfUSL+utiaEOpVhdWBBHeCLEeyoinFbJuVc6EZ0P7cGD2wqBvvWJvF+t2oz55so/SNdOVyjg9kRYTGzNiGa2EkYRIhAZ3ViUJY6Ig0JPE8ADycfRt0sR40ypipokmaX71HYoCmRdFZvSObPxNz3V7K6PJfYy6KKKkgX3S50jfFsAjiscTMDk/2a8DIR56Aczfupabl9FT4y2L2i72kOYJc9ZJf5zsdQD3cT4Vj2yvxnvO6SdqOOUpl5ZIAbjyLK1/zjTL3u2u0Maqhs0l9R81Ra9vaB7ay58rlqZ7NOHGmnVCL2TtBIMdJCYetw8kzR9Text1mVSjHVXXkb68DoTTIxWBxeyMsuEZsTgpCbowN0YcVdRqjaHtKLXBuKXm4mA63bMKnXLMzn/h5pPrUV0NIuXMSueN/lYxe5H01trnWw4am3eBU5MkpqK+SIimnUlW2d0qYOVbsXha3B1JW/wCelxx5m1b+7mISWCIRMr2VAcpBs2UXBtwPnX3FbnYORgssMbZhmjmTsGVON8yW7YuL+3npsdHO7sWGSTKxLmRgwYgkFCY7jQaEKD66zPHO+K8Gj6la5PyWKLZrpYo48VI0J058aoHS1vOVWHByloYpmviZEBfLCCOyMvDOdPVzpl4vEZFvxJ0A7zUTjcAAAWAYuDnJAN+dvLU1phJVpGantbZDbC2lhpIlGEkjaNFAAQjsgDQEcR6xSW6S9+TisUFgciHDt2GB9JwdX91h4C/OpnpchweGKLh4xHin7TNGSgVDcaqptdvqBpWitJQdK7ubT+FYOGVgPvkYzDlm9FvVcGvGB23hcHJJA8yRqAjqrN6Ja+YesBG/SJ51T8PttsDsfComk0yErf5ilixa3ky28T4Vm3A3OXGRyYjGdY+dwsZMkgLBRZmvfUX7I/MNea8aW6ro9BW3pT2Xn/43wP41D+tWDH79YRYnMeJhLhTlGa/atp77Vg/oywP4N/2sv81YMb0YYQxuI0dZCrZCZZCA1tLgnhe1VpYd9ssby/gkNl4eOKFerN0tmz3vnv2i5PO9738a513j202LxMkzn02OUfRXgo9QtTB3N3hlif4JOWySXhs5JMUlsgFzwW/ZtwGhpXzQlWKkWZSVI7iDYj21tw4+NPZjy3ylaN7d3Yj4vERwR2Bc6k8FHEn1C+ldSbp7PTCxph4hZFWwHMkaknxOpNLjc7oqgGDX4XHeaSzk3ZWiFuyoIOhA1PibcqmNkbJnwmNghhxssqSCQ9RKA7KiqRmEnEAMUHKr66KJ8sv80QmkXjkiNz+U1iLeIF6zYrZ8ZBJGW2pI0rDhsX1QCuhXx4g+N61tr48OMim4PEjn4VjdTx2zUprekVCLfjBwNODMG++ZlCAuSDGl9VGX0g3OonEb4YraLNFs5DFGvyuIey5Ba5JbURi3ddjyArc3f3BwuUARddI7OI+sYsqorZc7KLDLpfhrcDnVqwmDjVBDAoXDob6ADr5L6uQNMgI05G2mgF+Usc+9o7byN8Uzn3pA2K2EmjjJZg8Ykzm4LkswJynVdVvYknUE2JsLP/RKuI2fBicIxWZoldo2N1c21ynirXHPTyrf6fMGMuFl53kQ+XZYfx9tTnRXtZvg8UDm46oFPDmR5a39VWVlr6atHE455uWfehbpJkkb4uxpbrUuIXe+Zst7xtfXMoBIPcCOQu471zb0s4U4LacGMh7LPlk0/CRsLn1jLfzNdG4WYOiuODqGHkRf+NaYrnKozXPGmjnbBH4LvVMJNOsnmAJ/2wLr7c6+2r/v3giyJIBcJcN4A2sfaLeuovp23DeTLtHDAmSIATBfSyrqsgtzXgfCx5V53G6UYcZGsOKZY57ZTmsEl5XBOgJ5qfVWb1EPatGnBa04ZQdyZ+o28gOgd3T9ojW95Wn9SP6WNkDBY7D4qBcqtlYWvYPGwOnmCtOjZ+OWaKOVNVkVXHkwv/GqPUe5TZdg9rcnmRVUFXJELNmzDjBJ9NfySScw4ak8CajMRmhnYSALnK5reiHtlVx+RIAo8GWx1NTpFaUmFDKIXtbUQuwuFvoYX7420A9Q4haiKWRcX2Tc8HyXR6jxrAgk5svC+tq3Zdqq6EMLNbTmL8qrrQtFojqLGxglJzIe5XF2I7rhtCLG2lZ8OMS5suEkt9Isir7XKk+ypj6iftIv6bXkQ29+7uPOKkkxEMjs7E50VnQjllIGgAsLHXSt/c3ozmnkEmJRoYF1bOMrPbWwB1A72PKngmxce50TDwD6Tu8p/VQKP8VSUO40bAfCpHnIN8t+rjv+Yh1/SLVrTy0tNaMr+nL32L/bW6yY6aKQydVh40yFtFD9okCMk8OWa1tBa9XbAIqoscEbsiAKoRDlAGg7TWX31ZcLsiGM3SNFPfYZv1jr7627Vz+n5LVM6+vp7lFcGBxFr9Uo8DIM3uBX31hkdl+UjkTxy5h7UzCrVXw0fpYYXqbE/vTuPHipfhGGcdZdTIilTnCkajUZXsOeht66isbuhAceMesbyqrFpoFUZ1lGoYxtY8dSvEnUXBp1TYOGb0ljk8SFYj18RUVj9yIJCGVpYnGgdHNwO7t5gV/JOnhUrFc9Mh5IrtELg9rpKjPHnOUElSrI/llcA3rY3P3deNpcVibHE4iwsNRDENUjU+8nmayT7t4pPQeKYD6eaJ/aoZSfUK8HH42G18LI696vG49xze6pdX8ojjGvDJzaOKyJ4nQCqftLFN2Yohmml7KKOI73PcFFzc6XrLjNpSzEkmOHllJMknksdh2ie8nU8K2cFs34PmC3+EygdZISGaFDwGbhnPhoONrKAc9LnW66RcvbOl2zLDhBGhw6G9gFnkHPKLCJDxCgcfM8ybbgFuFeYYQqhVFgOA/zxPjXus2TJzf4NOOOK/InunvGXfCwjiFkcj84qg/cNWHo82WQytbsxRhb97FQLey5qn7XA2pvCI/SijcIbfQiuz+1s/tpi7z78YTZkWUZWkA7ECEXv3tb0R4nWtNpqJxrsolp07fRQunPE9ZisNAmrqjGw43kYAD/AAe+uhdnQdXFGh4oir7FA/hSF6Kt15tqbQO08WD1Ub51uNHkHoqo+ilgf0QO+ugq2454SpMeSuVNgRSs3z6BcPimaXCP8FkY3KWzRMfzRqnq08KalFdnBzfjOg7aarlkljeFLtpK7BQBqRGyjlyGtXXo4jxGFRsBi1yvFdoX4pLETfsNwNifYwptEUpN99tTbIxA62M4nZs7XRb2fDScSsbjVRxZR3XAtaqsuNXOizHk4Vsu1eZYgwKsLgixFRWxdux4iLrcPJ8Ih5kC0sXhJGONvpKPVzqVjkDAFSCDwI1B9deVeOsb8npxc2vBu4Ha6p2ZiA/BXtrIBrbQekBxHr77bEm3k5Kx9QH1moDay/eyw4xkOP0Tr7VzD11LYPYxaxY2B5Difsr0vT5Oc+ezz8+PhXg9HbbsbIgv4kt7hatmGCZtXfKO5Qt/ab2rbw+FVB2Rb6/bWWtBQYRgl53P5xLfWayPIFBJIAHEnQVq4zaipoO03cP4mq3tNWnPbdrclFgo9XP10BIT75wrIFAZl5uOA8hxIqbw2LSRcyMGB5j/ADpVG+Ik72932VsYLBdS2aN3U+qx8xaxoC5SYZW4qD42F/bWvLgW4xyMp7icw9jXt6qx4Pa6to3ZPuP2VIXoCHk2hNH6aqw79Rf1i491ZI9vL85WHlZh9vuqUZQeOtRuK2Kp1Tsnu5f9KAxYzbUZsI7PJxUEHscsxvqB9Z08o6KILfmSSWJ4sTxJ/wA+Fa2CiOeVj9PIPKPT94yVuE15fqMjquPwj0vT41M7+T7UTvJjZUgZcOhkxDjLCg45jpmPcq8STppWxPjhkMmdYohxnf0f0F4yHx4efCl8u/c20cUMDsgNEsh+/Yx9Zig9Jr/MW3ADmQBlvU4fTunuuiMudJakreA6Gtou7mCROyxjkk6xkBYWLgEC7KGOUnmVPdVw3X+52RWEmPm62xuYo7hT+c57RHkB503tl7NSCFIoxZI1Ci+pPiTzJNyTzJNbVemecYMHg0iRY41VEQAKqgAKByAFZ6KKAKKKKAKjd4tgRY3DyYedcySC3ip5Mp5MDqDUlRQHMSLid3doGObM0LG4dOznXk6E6BhwKnTkbixpv4DaccyLNG6BZNRMo+9SH/axjWJ+RYc+PdVj3u3Rg2jh2gxC3HFHFs0bcmU9/hwNc/ypj928UUcdZh3OnHq5h3j6EgHEcfMWNVZI2vBbFJdjuE+uSRcjEeiSCGHejDRxbu17wKmt3Z80CqeMd4z+gbD2rlPrqk7ubwQY2HNhWV00L4ZzYo3eLaxt3MvZNT+xg4MohkBLFWMcoyyIQMp7S3DggL2gLacSb1RglTT1/Rbmbcrf9ljxOMVB2j6uZqGxe1WfQdke8+utefCzA3eNj4qQ/wBRze6tYzgGxOU9zAqfY1q2GU919r5X2gCiiigCtnC7RZPEdx/zpWrXjr1va4J7hqfYNaAs+F2gsnA2PceP/Wvu0cX1UTyfRUnzIGg9ZsKr0WGlb0Y38zZP3iD7q97XEvUhZpUjBZTYBpJGykNlVbC5JA76h9Ers1YW6tUj1eQjRV1ZjxY25C5N2NgO+sbnMTmyyMOKX+8R2/CP/asPojQc7caw4zExwxPJM4w8PFyzffJP7yQam/KNPLXhSo3h31xO1pRgdmxsIm0soytIvMseCR+Ht7qwY42/b5f7/Btu/Hu8L9vk9b/b5SY+cYLBFpyxyNIv9ofoRqNEiHM87akgXLe6M+j5Nl4bKbNiJLGaQd/JV/JXXzNz4DW6NOi6LZcedrS4px25LaKPoJfgO88T7qvdb5WloxN7YUUUVJAUUUUAUUUUAUUUUAVpbY2NDiomhxEayRtxVvrHMEd41rdooDn7erocxmz5fhWynkkRbnKp+/IO639ovv8AA8a+7u9Mcb2i2lEFZTbrVW4B/KTip0+b7BTK6VN/vivChkAaeUlYgeAsLs5HMLcad7ClNuv0T43bB+G4yYxpKc2dhmkkHeF0Cr3E+oWqu8c32dxkc9DZ2RtSOZc+ExJZfyJM4Hmr5rewVJjaE4FiY5R3MpU+1SR/hpQbY6BsdhX63Z8/WW4WYwyj13yn2jyqNO/m2dnnLi4WZRzmiIv5Sra/nc1Q8WSfsr+y9ZMdfdI7DNEfTwzIe+Jgf3Sre6vmXDn0cQYz9GUW/fCn30qsD09oflsKwPfG4I9jAfXUvF024BtGE6+cYI9zGivMu5DjE+qGKNjS8miI+l2vq1+usDRQqbSYkE/RjAJ9gzNVD/pR2QeZ8uoa3sAtXt+mXZyCyGUjuWIj6yBUvNfxDOVij5pF66yEejBJKe+Q2Hsc3/w1lG0JrWRYYh4Auf8AlHuNKvG9PMA+Sw0rn8tlQe7NUG/SvtPGHJg8OAT+CjeV/abgeyuf+evwd6wz+Ry43FFULz4hlQcSXWJR61t7zS/3i6W8HhrjCKMRKfnC4Qech7Ter21A4Poi2vtFg+NkMS98zl2HlGpNvLStzeP7nieGMyYOfr2UXMbLkYkfRIJBPcDbzrtYN/e9nDza+xaI/ZG5u09vSLNimMOHvdWYELb/AGUXzvzjp4mnluluVhtnRdXhksT6ch1eQ97N/AaCl/0M9JkuIc4HGkmdAerdhZmC+kj/AJajW/EgG/DVvVoSS8Iobb8sKKKKkgKKKKAKKKKAKKK0tq7TWBM7XJJCqotmdjwUX58fIAk6A0Bu0VQsTvvKZQgkgiYtlCBXm14WeQFAovp2QxHjwNj2JvTHPZT97lIuEJBDgcTG40cewjmBQE1RRVb6Q95hgNnzT37YXLH4yN2V9mrfo0Al9+cQ22t4EwkZvFGwhBHAKpLTP7mH6C10RhoFRFRBZVUKo7gBYD2Ckh9z9sAqJsfIjtnvFGwsTxDSNYm5ucouO5qcsu2IlVmdwgUFjmupAAudGtyFAb1eWQEWOo7qVXRV0lYvaeOxKyKnwdULpZbGPtgICfnXXNe/0aa9AUzezcfCSZJDg4ZAjXkCxqrMvmoBNqruD6KNmYuXPHhWjgCkXEkgzN4ds8P4U0cQey3kfqqvdHf+oR+cn77UBBf0EbK/BSftpPtrJD0HbJU3OHZvzpZf4MKv1YsVOERnIuFUtYeAJ/hQFf2f0b7Nh+TwUFxwLIHPte5qww4dUAVFCgcAAAPYK1/hcn4E/rp9tHwuT8Cf10+2gNyg0uulfffF4LCLLhVCMJxHIzBXygx5xYXtrcC/hVg3N3xjxmBgxDMod17ajiHU5WAXU2uLjwIoBO9LOAfZe2ocfCLLKwmHdnUhZF/SBB/4hp/bNx6Twxyxm6SIrqfBhcfXVH6XthfD9myBI3MkH36NiMvog5hYkMboW0txAqI+583o67BvhXN3wzXW/ONySPY2YesUA2KKKKAKKKKAKKKKAKoO8O5WOxMjv8JSwLiNWLWyMRoAqARkAZS33wsL6gEir9RQC0h6Op5Jc8gjjOhZi7SDMOJWNAlwSL3Zufo1h27ulPhA0iETw3zvdctiNSzJHbIRx62KxHNeLU0ajN5ombB4hUBLNDKABxN0IsPHu8aAqmxN/BHMMNiJLtlDEMQZohpbOVGSRbEHOtmA1ZeLUv8Ap63hOKxcGAgOYJlZgDfNJLbIPUhB/wCJW5vrhJDMMRg4kzgRyRTvbRSq6BnIRdB4nSobd/ZUfxp8OQHEQku6CLUpKAgYZXy9lDIbW5AWrm64y2dSuTSLVs/o5xGFRRgtpYiAgC6G0kRbnZNAATc8DUL0h7z7Ww2DeDFyYWaPEXjEiKVk727Oi8BYm3zqv0O9mGOjSdWe6VWj97C3vpTdJeO+MNqwYSJ1KKUjDAjLmkILtfhYDL+qaxYMuSq0+jXmxxM7Qy+gXdz4Ps3rmFnxTZ/0F7Kf8zfpUy6jsBPBDEkSSRhI1VFGddAoAHPuFbUWNjY2V0Y9wZSfYDW8xEPvUdIgxIiL/fCO7lfw41r7IWNcWVwxJiyffNSVDX0sTz/61YcVGCjAgEWOh8qgOj3XAxk8Sz3PM9thr6qAstae1/kJf7t/3TW5Xx0BFiLg8R30BqfFw+nL+0f7aPi5fpy/tH+2j4rUeiXTwVmA9nAeysc2HjX5SVrHk0mW/sIvQEHvLu0MZgsbhtSXPYLEsQ4iiZdTr6QHtpKdFW8+0I+twOC+DhixlJnzdi2VGsBx+bpY8K6JgxUCCyvEo46MvHv48a553wC7L3hE8ZBikcTdkgjLJdZBp3HObeVc1vXg6nW/Je5N09oYn/XdqS5Txjw6iJfLMLaeYqgbHf4i28qknqGIQs3OGW1ifzWsf0Kb0+8+GT+2Vj3Jdz7EBpa9L8HwqFMTHBMOo0eRkCgoxAGl82jW4gekaxYc11eqNmXDKn2nQYNfapfRHvR8O2ZEzG8kX3mTvugFifNcp871dK3mEKKKKAKKKKAKKKKAK8SpmUi5FwRcGxF9NDyNe6KASe8WDZUizcYgcM/cHhOUEDkGTK3rqC3G2j8FxksfzbjEoPyfQmA/QZj/AMMUyt99k3klAHy8fWr/AHsIs3raIr+oaUe05+olgxIF+qcBx3xt2WHlYn21DWwvB0DNgY5PSRWB7wDekR0SYDrNvylct4vhLrcXHpdXy8HNN/YO2Y0weaWQKuHujOxsMqgMjXP0omjPmaTnQztyOLa0zs8aCVJFTrH6sMWlQgXsdT3VTiWmy7I9pHRHUy98X6jfzVhkjcSxZslszeipB+TfvJrz8dj6WG/bj+SvB2krOhaTDqEJOkwYm6leGUd9XlJ83hxTr1ccZCGVspc8h9utamxIDhZhhQweMoXXSxQ3JPqOtbu08RhpYyryRHmO2twe8G9Q24uPhOHEryR9a5YMS63sGIA1OmgFAXCitT43h/DRfrp9tHxvD+Gi/XT7aA26jsWjGdcuX5N/SBPzk7iKzfG8P4aL9dPtrUxG0k6xXSWA2VlIMoXiVPIHuoDZ6mXvi/Ub+ak590ZgyIsJI+TMHlUFQRoVVtbk8199Nv47H0sN+3H8lJv7oTbiSphog8RdWdmWOTOQCqgE9kW50AwtwtnxjZ+FYIuZoIyTYXJyjWpvaezknhkhkF0kRkYeDC3tHH1VA9G+1Iptm4bqnVzHEiOAdVZRYgjiP41tby77YXAxl55VuAcsakF3PcFGvrOgrFp8vBr2teRVdDG0X2ftebAS8JS0Z7usjzFT5FQ3tFdC1zv0VYCbaW2n2g65Y43eRjyzsCqIDzIBB8l8a6IFbTIFFFFAFFFFAFFFFAFFFFAQm9uHJg61RdsOwmHiFvnHrjLj2Uod5d31HWgsqwOGaNyb5kIzDKFuWtcDQcqfBFLrero7xU7FMNJh4oc7OuZXzoXAzqLArlzAsNPnUAucD0eybWGG6nERhEw6hpGDgyZZJE+TFxmQZFN24MtWDbf3OSDD/wCiTu2IGtpcoR9NQMounhe/ce+r9uD0dxbMQ2YyyuO1IbgAXuVRbnKCbE8yQL8ABbqA5e6LN24ptptgsdh0ksJQ12cMjx9zIwBGhHOnV/Qvsn8UH7Sb+ell0df/ADTiP7zGfvNXQlAUj+hfZP4oP2k389VXpJ3L2VsvB/CFwCysZEjCtLOBdgxubPfgp9tOGlh90P8A+VL/AOpi/cloBLjefCf/AGnD/tcZ/wD1q+dFWydmbVaZJdnRxNEqsCk2IIIYkahnuCLCr50VxA7Aw5sPkpuQ/Cy1QfubP9Zxf93H++1AMb+hfZP4oP2k389H9C+yfxQftJv56u9FAc+dN26WC2dFh1wuGVGmMmZy0rEBAmgDORrn425V73F6AziIlnx0hjSRVaOOIqWswBBZiCBcHgLnXiOFSP3THDA+eI+qGm1up/qOF/8ATw/+2tAJfaX3OmJVz8ExUZQ8OszowHccgIPnpW1sL7nBswbGYkWvqkIJJ/Te1v1aedFAR+xNhw4SFYcPGI414KO/mSTqSe81IUUUAUUUUAUUUUAUUUUAUUUUAUUUUAUvOlzpKOy4kSABsRMCVLarGo0Lkczc2A4aEnhYsOkd90Xu1IzQY1AWRV6qS2uTtF1J8DdhfvA76AX+5m882Dx/w+SIzls+cXCM3WXzMLCwNzfhTV/rDQ/iWJ9qUlYdtIR2rg+VxWX42j+l7m+ygHL/AFhYfxLE+1Ko/Sj0qPtKBYUw5hhV1cs7XdmAYAADQDtHvvpwqpfGsX0vc32VpbRxwkARAWJI5HU8AAOJ40B0l0U/+QYf+6m/92WkZ0Z78ybMxEkiQiZHULIt8rWBuCp778iDfwroTo72FJh9kYfDzDLIImzD6Odnex8QHF/EGuYsRhHwOJlhnUqyMVOncdCO8Ea37jQDs/rDQ/iWJ9qV9/rDQ/iWJ9qUmfjWL6Xub7KPjWL6Xub7KAsvShvw21zD1eHaFIM9s7As5fJfQCwAyDv41cuhjpUklkTZ+LsWC5YJLAHsL6DAaHsrofCxvelK+2IxwufV9tWjoZ2BLi9qx4gKRFATI7cgcpCrfvJI07gTQHTlFAooAooooAooooAooooAooooAooooAooooArzJGGBBAIOhB1BHlXqigKNtLoW2XM5c4fITxEbui/qg2HqtUa33P2zCf/AKgeAlH8Vpl0UAs/6vmzP94/aj+Spvdnom2fgZBLFEXkHovK2cr+aPRB8bXq40UAVXd6twcHtED4TEGZRZZFJVwO7MOI8DcVYqKAWf8AV82Z/vH7UfyUf1fNmf7x+1H8lMyigF/h+gvZSsD1Ltbk0shB8wCKu+z9mxQRrHCixougVQAB6hWzRQBRRRQBRRRQBRRRQBRRR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4105" name="AutoShape 20" descr="data:image/jpeg;base64,/9j/4AAQSkZJRgABAQAAAQABAAD/2wCEAAkGBhQSERUUEhQVFBUVFxcYFxYYGBUYGhcaGxcXFh0dHhgZGyYeHBwjHBUUIDAgIycpLiwsFSAxNTAqNSYrLCkBCQoKDgwOGg8PGiwkHyUsLCw1LS8sLCwpLiwsLCwsLCosLCwsLCwpLCwsLCwpLCwsLCwpLCwsLCwsLCwsKSwsLP/AABEIAPoAygMBIgACEQEDEQH/xAAcAAACAgMBAQAAAAAAAAAAAAAABwUGAwQIAgH/xABVEAACAQIDBAYEBwwGCAQHAAABAgMAEQQSIQUGMUEHEyJRYXEygZGhFBUzQlKx0QgjU1RicoKSk7LB0hcYQ3Oi8CQ0Y2SDwuHxJTV0sxY2RFWjw9P/xAAZAQEAAwEBAAAAAAAAAAAAAAAAAQMEAgX/xAApEQADAAICAQMDBQADAAAAAAAAAQIDERIxIQQiQRMyYRRRcZGxIzNC/9oADAMBAAIRAxEAPwB40UUUAUUUUAUUUUAUUUUAUUVo7U2oIQNMzt6KA2v3knko5n6zpQG5JKFBLEADiToB66jRvFExyxB5j+QpI/XNl99Qc4aRs0pzniF+Yvkv/MbnxHCtrASWkU+NvbpQHnbe/S4RlWbDzDOCRYwngQOUnjWTYu/UOJzZY51y2zEx5gL3trGW7jVX6WfloPzH/eWpjotwWXCu/OSQ+xQAPfmoC3YbFpIuZGDDvBBrNWnidmqxzLdJPprofXyYeDXow+KbN1clg/EEei4HEi/A96nh4jWgNyiiigCiiigCiiigCiiigCiiigCiiigCiiigCiivhNAfa8ySBQSxAA1JJsB6zS/386ZMLs/NFH/pGIHFFPZQ/lvyP5Iue+1JTH7ybT25P1WZnB1ESdiJB3sL2sO9iTUN67JS2PPbfTJgIHEUTtipmIVY4BmuxNgM5IXieRNbKMzEySfKNxF7hRyQHuHfzNzzqi9HfRIMJj4ZZZRK8aPIVC2VW0Re0Tc6sx4D0Kb+J2Yj8rHvFRNKltCpcvTK9Qpsb91beJ2Y6csw7x9laddEFf6V2vLhz3xuf8S1eN1MF1WDgTnkBPm3aPvNUnfeDrp8Cn0wU/8AyKtMpFsLDlpQHqsGLwokWxuCNVYcVYcCPH/tWeigKLL0s4XD4psJjg+GmQgZyLxOCLqystyFYa9oacCdKuWB2hHMgeJ0kQ8GRgwPrFLzpW6OY9oTYeQyGFrPGWChs2nWKCLjhaT20qNp7v7S2E/XYeZuqv8AKR3ynwkjNwPXcdxrjnPLjvyd8G1yOoqKT+43T7FNli2gogfgJlv1TfnDih8dR5U3YpQwDKQykXBBBBB5gjiK7OD3RRRQBRRRQBRRRQBRRRQBRRXl3ABJIAGpJ0AFAfJZQoLMQoAJJJsABqSSeApC9JHTNLiXbCbMLBD2WmW+eTkQn0U/K4nwHHS6Uek2TaUpwWBJ+Dg2Zhp15HM90Y5d9rnlUXs7ZcWCiZ2N2Auz/wAB4X9tcVXE7mdkLDu0UMaW63FTtljj4hSeLHvt38PZT13P3SjwEAjTtO2ssnN2/lHIVWujHdltcfiFtJMLQqf7OLv82+rzphV5/qMrftN2HGl7jLsEXxE57khHvlJ/h7KsNV7YjWxEg+nHGR+gzg/vrVhrbg/60Y833sKi9t4dFikltqiM2nOwJ/hUpXmWMMCpFwQQR3g6VcVCHl2vM8iStI2dDdCDYJfXsjham9uftxsVhlkcWcEo1uBK21A5XBFVLaPReRJ96mAjY6BlJZdCbaGx4WvXjCy4rZo+8nr4LksjDtKTqTpqPV7KqhUn5LLcteBmUVW9hb+YfE2XN1Uh+Y9hfybgfr8Ksl6tKyH3o+TjPdNF72yn3MajMRhlkRkdQysCGUi4IPEEVJbzNdYl+lMp9SBnP7o9taVeb6t+9HoelXtYgd8NwkwmK6rVYZrnDy8crc4277aWPHUeNZ9zukPF7FlEUwMuGJ+TJ4C+rRMeB/J4Hw40397N2kx2GeF9Ce0j80cei38D4E0oIoeuWTC4pbTQnK453HBwfHTX7avw5uS8lOXDp+DozYW3ocZAs+HcSRuNCOIPMEcmHMGpGuWN2d5cTsPF3F5MO57afNkXvH0ZB3/wNdMbD23Fi4EngYPHILg/WCOTA6EciK1J7MzWjfoooqSAooooAooooApK9O3SCV/8OwzdpwPhBXjY8Ixbm2hPgQOZpob47xrgMFNiWserXsj6TnRF9bEeq9cy7twtPNLjMQ2Y5mYs3Nzqzeq/+bVFPS2Slt6Jjd3YYw8d2+UYXY93h6qlN19hHaeJzMP9Dw7a900g+b4qOfh5183e3dl2qxYlocEpsWGjzkcQvcvj9Z4NrZuzY8PEsUKhI0FlUcvtJ4knjesGXLx/n/Ddjx7/AINkC1fa+V9rCazE03VyJLyQkP8AmNYMfUQjeSGrSDVaIrZ2Pj+rtC57PCJj3ckJ7xyPMeI13+ly69jMXqcf/pE7RXyvtbzEYMZwB7mT94D+NV/Gw5ZGHjp69an8d6B8LH2EH+FRu3IrMrd4t7P+9AUvbe6SS3aKyPzHzW+w+NRezd7cXgm6t7sq/wBnJrp+S3EDy0q6VG7WwKYj71lBbjm5xjvv39y8/KuapStsmZdPSN3Bbc+G5ZghRUBQA21ckZyDzAsov+dW7WLCYVYkVEFlUWA8Pt8fGstePkvnTZ62OOE6CqF0k7pu9sbhVvPCO2o/toxxFubAcPDyFX6ioi3D2iblUtMRxEWNg71b2o32ivfRXvo+ysacLiG/0eZgCTwRjosg8DoD4W7qtW9nRuQzYnZ5ySm7PB/Zy8zYfNY+zypbbeUYqEyBSk0FxJGRZlHMEeBufbXpYrT66/w8/LDXfZ1iDX2l50Kb4/DcAI5GvNhrRvfiyW7DewFfND30w60mcKKKKAKKKrW9fSHg9nC2IlAci4iQZ5D+iOA8WIoBZfdHbfJOGwanvmcd51RP/wBh9lVXd/d44uaLAqSIolD4ph7ct+8k2/7VC7Y242NxKYuYl3Fs55EJqoCfN5CwuNb6U2uiXZHVYETP8pimMrHwuQo9lz+lWfPfCdl+CeVaLjhcKsaKkahUQBVUcABwAr5isYkYzOwUcBfme4DiT4Cs1QUDdY7THXVkj/JRSVuPFiCSe7KOVeWlvyz0n46Nw7cXlHM3j1ZH7xFQG397ZggMMEyxn+1KA35aakDzPqqdbAmXsDRSRnI+jzA8Tw9ZqwrhlRCXsqKuvABVA59wAHurVhwqlyZmy5XL0hJS7wMxu8koPe2f6+FbWE224HYlLKeKk51PmDcVc9lzYTHF5o8MOquVjcqF623FwLXy30BPHXSse090cGwuVSMkgKQerYk8ACvE+FW1DS3oqVp+Nm/upvs7rkcZyo4X7du8Fj2wO4nN4tVsg2/A2nWKp+i/Yb2NY0ncdsmfAuJo2Msam97AOvnbRhy5UxcJiEniRxZkdQwvYjUePs9Vc/qHH5R19BV+GWTFzqY27S+ieY7qjdsbVgMWsseYWIUMCx8lFyePdUX8VQ/gov1E+ys8cCr6KqvkAPqo/Wfsh+l/JC7T2sY4yxBjXgCwGdj3Kh4ebcO41T8Vt+VrhWMa8bKTr4s3Fj4k+ytvbckuNxbxw2yxHIZGvkQjjoPSa/Lw41o7e+AbOUHE5sTKwuqGxv45BZFXxNz50du++/2JUqeiPO27HSVifyWdj/hqX2Tv9JGQJBJKnO47Q8iTc+RqtYfpUwhaz4AKnerKSPVlF/aKvWzt1INoQdfg3CqeB1yk81IOqkc6VHw5IV/KZPYfeNHUMscxU8CEB+pr1t4ba0btlBIb6DBkY+QYC/qvVZ3f2diMM7QzIQp7StxW442Yaaj6qmsThhIuVvMEcVI4MDyIOoNZbhS9Gma2tkvS46Ud18v/AIhAvbjFsQg4Sx8CT4jme7yq+bJxRkiBa2cXV7cMykqfUSL+utiaEOpVhdWBBHeCLEeyoinFbJuVc6EZ0P7cGD2wqBvvWJvF+t2oz55so/SNdOVyjg9kRYTGzNiGa2EkYRIhAZ3ViUJY6Ig0JPE8ADycfRt0sR40ypipokmaX71HYoCmRdFZvSObPxNz3V7K6PJfYy6KKKkgX3S50jfFsAjiscTMDk/2a8DIR56Aczfupabl9FT4y2L2i72kOYJc9ZJf5zsdQD3cT4Vj2yvxnvO6SdqOOUpl5ZIAbjyLK1/zjTL3u2u0Maqhs0l9R81Ra9vaB7ay58rlqZ7NOHGmnVCL2TtBIMdJCYetw8kzR9Text1mVSjHVXXkb68DoTTIxWBxeyMsuEZsTgpCbowN0YcVdRqjaHtKLXBuKXm4mA63bMKnXLMzn/h5pPrUV0NIuXMSueN/lYxe5H01trnWw4am3eBU5MkpqK+SIimnUlW2d0qYOVbsXha3B1JW/wCelxx5m1b+7mISWCIRMr2VAcpBs2UXBtwPnX3FbnYORgssMbZhmjmTsGVON8yW7YuL+3npsdHO7sWGSTKxLmRgwYgkFCY7jQaEKD66zPHO+K8Gj6la5PyWKLZrpYo48VI0J058aoHS1vOVWHByloYpmviZEBfLCCOyMvDOdPVzpl4vEZFvxJ0A7zUTjcAAAWAYuDnJAN+dvLU1phJVpGantbZDbC2lhpIlGEkjaNFAAQjsgDQEcR6xSW6S9+TisUFgciHDt2GB9JwdX91h4C/OpnpchweGKLh4xHin7TNGSgVDcaqptdvqBpWitJQdK7ubT+FYOGVgPvkYzDlm9FvVcGvGB23hcHJJA8yRqAjqrN6Ja+YesBG/SJ51T8PttsDsfComk0yErf5ilixa3ky28T4Vm3A3OXGRyYjGdY+dwsZMkgLBRZmvfUX7I/MNea8aW6ro9BW3pT2Xn/43wP41D+tWDH79YRYnMeJhLhTlGa/atp77Vg/oywP4N/2sv81YMb0YYQxuI0dZCrZCZZCA1tLgnhe1VpYd9ssby/gkNl4eOKFerN0tmz3vnv2i5PO9738a513j202LxMkzn02OUfRXgo9QtTB3N3hlif4JOWySXhs5JMUlsgFzwW/ZtwGhpXzQlWKkWZSVI7iDYj21tw4+NPZjy3ylaN7d3Yj4vERwR2Bc6k8FHEn1C+ldSbp7PTCxph4hZFWwHMkaknxOpNLjc7oqgGDX4XHeaSzk3ZWiFuyoIOhA1PibcqmNkbJnwmNghhxssqSCQ9RKA7KiqRmEnEAMUHKr66KJ8sv80QmkXjkiNz+U1iLeIF6zYrZ8ZBJGW2pI0rDhsX1QCuhXx4g+N61tr48OMim4PEjn4VjdTx2zUprekVCLfjBwNODMG++ZlCAuSDGl9VGX0g3OonEb4YraLNFs5DFGvyuIey5Ba5JbURi3ddjyArc3f3BwuUARddI7OI+sYsqorZc7KLDLpfhrcDnVqwmDjVBDAoXDob6ADr5L6uQNMgI05G2mgF+Usc+9o7byN8Uzn3pA2K2EmjjJZg8Ykzm4LkswJynVdVvYknUE2JsLP/RKuI2fBicIxWZoldo2N1c21ynirXHPTyrf6fMGMuFl53kQ+XZYfx9tTnRXtZvg8UDm46oFPDmR5a39VWVlr6atHE455uWfehbpJkkb4uxpbrUuIXe+Zst7xtfXMoBIPcCOQu471zb0s4U4LacGMh7LPlk0/CRsLn1jLfzNdG4WYOiuODqGHkRf+NaYrnKozXPGmjnbBH4LvVMJNOsnmAJ/2wLr7c6+2r/v3giyJIBcJcN4A2sfaLeuovp23DeTLtHDAmSIATBfSyrqsgtzXgfCx5V53G6UYcZGsOKZY57ZTmsEl5XBOgJ5qfVWb1EPatGnBa04ZQdyZ+o28gOgd3T9ojW95Wn9SP6WNkDBY7D4qBcqtlYWvYPGwOnmCtOjZ+OWaKOVNVkVXHkwv/GqPUe5TZdg9rcnmRVUFXJELNmzDjBJ9NfySScw4ak8CajMRmhnYSALnK5reiHtlVx+RIAo8GWx1NTpFaUmFDKIXtbUQuwuFvoYX7420A9Q4haiKWRcX2Tc8HyXR6jxrAgk5svC+tq3Zdqq6EMLNbTmL8qrrQtFojqLGxglJzIe5XF2I7rhtCLG2lZ8OMS5suEkt9Isir7XKk+ypj6iftIv6bXkQ29+7uPOKkkxEMjs7E50VnQjllIGgAsLHXSt/c3ozmnkEmJRoYF1bOMrPbWwB1A72PKngmxce50TDwD6Tu8p/VQKP8VSUO40bAfCpHnIN8t+rjv+Yh1/SLVrTy0tNaMr+nL32L/bW6yY6aKQydVh40yFtFD9okCMk8OWa1tBa9XbAIqoscEbsiAKoRDlAGg7TWX31ZcLsiGM3SNFPfYZv1jr7627Vz+n5LVM6+vp7lFcGBxFr9Uo8DIM3uBX31hkdl+UjkTxy5h7UzCrVXw0fpYYXqbE/vTuPHipfhGGcdZdTIilTnCkajUZXsOeht66isbuhAceMesbyqrFpoFUZ1lGoYxtY8dSvEnUXBp1TYOGb0ljk8SFYj18RUVj9yIJCGVpYnGgdHNwO7t5gV/JOnhUrFc9Mh5IrtELg9rpKjPHnOUElSrI/llcA3rY3P3deNpcVibHE4iwsNRDENUjU+8nmayT7t4pPQeKYD6eaJ/aoZSfUK8HH42G18LI696vG49xze6pdX8ojjGvDJzaOKyJ4nQCqftLFN2Yohmml7KKOI73PcFFzc6XrLjNpSzEkmOHllJMknksdh2ie8nU8K2cFs34PmC3+EygdZISGaFDwGbhnPhoONrKAc9LnW66RcvbOl2zLDhBGhw6G9gFnkHPKLCJDxCgcfM8ybbgFuFeYYQqhVFgOA/zxPjXus2TJzf4NOOOK/InunvGXfCwjiFkcj84qg/cNWHo82WQytbsxRhb97FQLey5qn7XA2pvCI/SijcIbfQiuz+1s/tpi7z78YTZkWUZWkA7ECEXv3tb0R4nWtNpqJxrsolp07fRQunPE9ZisNAmrqjGw43kYAD/AAe+uhdnQdXFGh4oir7FA/hSF6Kt15tqbQO08WD1Ub51uNHkHoqo+ilgf0QO+ugq2454SpMeSuVNgRSs3z6BcPimaXCP8FkY3KWzRMfzRqnq08KalFdnBzfjOg7aarlkljeFLtpK7BQBqRGyjlyGtXXo4jxGFRsBi1yvFdoX4pLETfsNwNifYwptEUpN99tTbIxA62M4nZs7XRb2fDScSsbjVRxZR3XAtaqsuNXOizHk4Vsu1eZYgwKsLgixFRWxdux4iLrcPJ8Ih5kC0sXhJGONvpKPVzqVjkDAFSCDwI1B9deVeOsb8npxc2vBu4Ha6p2ZiA/BXtrIBrbQekBxHr77bEm3k5Kx9QH1moDay/eyw4xkOP0Tr7VzD11LYPYxaxY2B5Difsr0vT5Oc+ezz8+PhXg9HbbsbIgv4kt7hatmGCZtXfKO5Qt/ab2rbw+FVB2Rb6/bWWtBQYRgl53P5xLfWayPIFBJIAHEnQVq4zaipoO03cP4mq3tNWnPbdrclFgo9XP10BIT75wrIFAZl5uOA8hxIqbw2LSRcyMGB5j/ADpVG+Ik72932VsYLBdS2aN3U+qx8xaxoC5SYZW4qD42F/bWvLgW4xyMp7icw9jXt6qx4Pa6to3ZPuP2VIXoCHk2hNH6aqw79Rf1i491ZI9vL85WHlZh9vuqUZQeOtRuK2Kp1Tsnu5f9KAxYzbUZsI7PJxUEHscsxvqB9Z08o6KILfmSSWJ4sTxJ/wA+Fa2CiOeVj9PIPKPT94yVuE15fqMjquPwj0vT41M7+T7UTvJjZUgZcOhkxDjLCg45jpmPcq8STppWxPjhkMmdYohxnf0f0F4yHx4efCl8u/c20cUMDsgNEsh+/Yx9Zig9Jr/MW3ADmQBlvU4fTunuuiMudJakreA6Gtou7mCROyxjkk6xkBYWLgEC7KGOUnmVPdVw3X+52RWEmPm62xuYo7hT+c57RHkB503tl7NSCFIoxZI1Ci+pPiTzJNyTzJNbVemecYMHg0iRY41VEQAKqgAKByAFZ6KKAKKKKAKjd4tgRY3DyYedcySC3ip5Mp5MDqDUlRQHMSLid3doGObM0LG4dOznXk6E6BhwKnTkbixpv4DaccyLNG6BZNRMo+9SH/axjWJ+RYc+PdVj3u3Rg2jh2gxC3HFHFs0bcmU9/hwNc/ypj928UUcdZh3OnHq5h3j6EgHEcfMWNVZI2vBbFJdjuE+uSRcjEeiSCGHejDRxbu17wKmt3Z80CqeMd4z+gbD2rlPrqk7ubwQY2HNhWV00L4ZzYo3eLaxt3MvZNT+xg4MohkBLFWMcoyyIQMp7S3DggL2gLacSb1RglTT1/Rbmbcrf9ljxOMVB2j6uZqGxe1WfQdke8+utefCzA3eNj4qQ/wBRze6tYzgGxOU9zAqfY1q2GU919r5X2gCiiigCtnC7RZPEdx/zpWrXjr1va4J7hqfYNaAs+F2gsnA2PceP/Wvu0cX1UTyfRUnzIGg9ZsKr0WGlb0Y38zZP3iD7q97XEvUhZpUjBZTYBpJGykNlVbC5JA76h9Ers1YW6tUj1eQjRV1ZjxY25C5N2NgO+sbnMTmyyMOKX+8R2/CP/asPojQc7caw4zExwxPJM4w8PFyzffJP7yQam/KNPLXhSo3h31xO1pRgdmxsIm0soytIvMseCR+Ht7qwY42/b5f7/Btu/Hu8L9vk9b/b5SY+cYLBFpyxyNIv9ofoRqNEiHM87akgXLe6M+j5Nl4bKbNiJLGaQd/JV/JXXzNz4DW6NOi6LZcedrS4px25LaKPoJfgO88T7qvdb5WloxN7YUUUVJAUUUUAUUUUAUUUUAVpbY2NDiomhxEayRtxVvrHMEd41rdooDn7erocxmz5fhWynkkRbnKp+/IO639ovv8AA8a+7u9Mcb2i2lEFZTbrVW4B/KTip0+b7BTK6VN/vivChkAaeUlYgeAsLs5HMLcad7ClNuv0T43bB+G4yYxpKc2dhmkkHeF0Cr3E+oWqu8c32dxkc9DZ2RtSOZc+ExJZfyJM4Hmr5rewVJjaE4FiY5R3MpU+1SR/hpQbY6BsdhX63Z8/WW4WYwyj13yn2jyqNO/m2dnnLi4WZRzmiIv5Sra/nc1Q8WSfsr+y9ZMdfdI7DNEfTwzIe+Jgf3Sre6vmXDn0cQYz9GUW/fCn30qsD09oflsKwPfG4I9jAfXUvF024BtGE6+cYI9zGivMu5DjE+qGKNjS8miI+l2vq1+usDRQqbSYkE/RjAJ9gzNVD/pR2QeZ8uoa3sAtXt+mXZyCyGUjuWIj6yBUvNfxDOVij5pF66yEejBJKe+Q2Hsc3/w1lG0JrWRYYh4Auf8AlHuNKvG9PMA+Sw0rn8tlQe7NUG/SvtPGHJg8OAT+CjeV/abgeyuf+evwd6wz+Ry43FFULz4hlQcSXWJR61t7zS/3i6W8HhrjCKMRKfnC4Qech7Ter21A4Poi2vtFg+NkMS98zl2HlGpNvLStzeP7nieGMyYOfr2UXMbLkYkfRIJBPcDbzrtYN/e9nDza+xaI/ZG5u09vSLNimMOHvdWYELb/AGUXzvzjp4mnluluVhtnRdXhksT6ch1eQ97N/AaCl/0M9JkuIc4HGkmdAerdhZmC+kj/AJajW/EgG/DVvVoSS8Iobb8sKKKKkgKKKKAKKKKAKKK0tq7TWBM7XJJCqotmdjwUX58fIAk6A0Bu0VQsTvvKZQgkgiYtlCBXm14WeQFAovp2QxHjwNj2JvTHPZT97lIuEJBDgcTG40cewjmBQE1RRVb6Q95hgNnzT37YXLH4yN2V9mrfo0Al9+cQ22t4EwkZvFGwhBHAKpLTP7mH6C10RhoFRFRBZVUKo7gBYD2Ckh9z9sAqJsfIjtnvFGwsTxDSNYm5ucouO5qcsu2IlVmdwgUFjmupAAudGtyFAb1eWQEWOo7qVXRV0lYvaeOxKyKnwdULpZbGPtgICfnXXNe/0aa9AUzezcfCSZJDg4ZAjXkCxqrMvmoBNqruD6KNmYuXPHhWjgCkXEkgzN4ds8P4U0cQey3kfqqvdHf+oR+cn77UBBf0EbK/BSftpPtrJD0HbJU3OHZvzpZf4MKv1YsVOERnIuFUtYeAJ/hQFf2f0b7Nh+TwUFxwLIHPte5qww4dUAVFCgcAAAPYK1/hcn4E/rp9tHwuT8Cf10+2gNyg0uulfffF4LCLLhVCMJxHIzBXygx5xYXtrcC/hVg3N3xjxmBgxDMod17ajiHU5WAXU2uLjwIoBO9LOAfZe2ocfCLLKwmHdnUhZF/SBB/4hp/bNx6Twxyxm6SIrqfBhcfXVH6XthfD9myBI3MkH36NiMvog5hYkMboW0txAqI+583o67BvhXN3wzXW/ONySPY2YesUA2KKKKAKKKKAKKKKAKoO8O5WOxMjv8JSwLiNWLWyMRoAqARkAZS33wsL6gEir9RQC0h6Op5Jc8gjjOhZi7SDMOJWNAlwSL3Zufo1h27ulPhA0iETw3zvdctiNSzJHbIRx62KxHNeLU0ajN5ombB4hUBLNDKABxN0IsPHu8aAqmxN/BHMMNiJLtlDEMQZohpbOVGSRbEHOtmA1ZeLUv8Ap63hOKxcGAgOYJlZgDfNJLbIPUhB/wCJW5vrhJDMMRg4kzgRyRTvbRSq6BnIRdB4nSobd/ZUfxp8OQHEQku6CLUpKAgYZXy9lDIbW5AWrm64y2dSuTSLVs/o5xGFRRgtpYiAgC6G0kRbnZNAATc8DUL0h7z7Ww2DeDFyYWaPEXjEiKVk727Oi8BYm3zqv0O9mGOjSdWe6VWj97C3vpTdJeO+MNqwYSJ1KKUjDAjLmkILtfhYDL+qaxYMuSq0+jXmxxM7Qy+gXdz4Ps3rmFnxTZ/0F7Kf8zfpUy6jsBPBDEkSSRhI1VFGddAoAHPuFbUWNjY2V0Y9wZSfYDW8xEPvUdIgxIiL/fCO7lfw41r7IWNcWVwxJiyffNSVDX0sTz/61YcVGCjAgEWOh8qgOj3XAxk8Sz3PM9thr6qAstae1/kJf7t/3TW5Xx0BFiLg8R30BqfFw+nL+0f7aPi5fpy/tH+2j4rUeiXTwVmA9nAeysc2HjX5SVrHk0mW/sIvQEHvLu0MZgsbhtSXPYLEsQ4iiZdTr6QHtpKdFW8+0I+twOC+DhixlJnzdi2VGsBx+bpY8K6JgxUCCyvEo46MvHv48a553wC7L3hE8ZBikcTdkgjLJdZBp3HObeVc1vXg6nW/Je5N09oYn/XdqS5Txjw6iJfLMLaeYqgbHf4i28qknqGIQs3OGW1ifzWsf0Kb0+8+GT+2Vj3Jdz7EBpa9L8HwqFMTHBMOo0eRkCgoxAGl82jW4gekaxYc11eqNmXDKn2nQYNfapfRHvR8O2ZEzG8kX3mTvugFifNcp871dK3mEKKKKAKKKKAKKKKAK8SpmUi5FwRcGxF9NDyNe6KASe8WDZUizcYgcM/cHhOUEDkGTK3rqC3G2j8FxksfzbjEoPyfQmA/QZj/AMMUyt99k3klAHy8fWr/AHsIs3raIr+oaUe05+olgxIF+qcBx3xt2WHlYn21DWwvB0DNgY5PSRWB7wDekR0SYDrNvylct4vhLrcXHpdXy8HNN/YO2Y0weaWQKuHujOxsMqgMjXP0omjPmaTnQztyOLa0zs8aCVJFTrH6sMWlQgXsdT3VTiWmy7I9pHRHUy98X6jfzVhkjcSxZslszeipB+TfvJrz8dj6WG/bj+SvB2krOhaTDqEJOkwYm6leGUd9XlJ83hxTr1ccZCGVspc8h9utamxIDhZhhQweMoXXSxQ3JPqOtbu08RhpYyryRHmO2twe8G9Q24uPhOHEryR9a5YMS63sGIA1OmgFAXCitT43h/DRfrp9tHxvD+Gi/XT7aA26jsWjGdcuX5N/SBPzk7iKzfG8P4aL9dPtrUxG0k6xXSWA2VlIMoXiVPIHuoDZ6mXvi/Ub+ak590ZgyIsJI+TMHlUFQRoVVtbk8199Nv47H0sN+3H8lJv7oTbiSphog8RdWdmWOTOQCqgE9kW50AwtwtnxjZ+FYIuZoIyTYXJyjWpvaezknhkhkF0kRkYeDC3tHH1VA9G+1Iptm4bqnVzHEiOAdVZRYgjiP41tby77YXAxl55VuAcsakF3PcFGvrOgrFp8vBr2teRVdDG0X2ftebAS8JS0Z7usjzFT5FQ3tFdC1zv0VYCbaW2n2g65Y43eRjyzsCqIDzIBB8l8a6IFbTIFFFFAFFFFAFFFFAFFFFAQm9uHJg61RdsOwmHiFvnHrjLj2Uod5d31HWgsqwOGaNyb5kIzDKFuWtcDQcqfBFLrero7xU7FMNJh4oc7OuZXzoXAzqLArlzAsNPnUAucD0eybWGG6nERhEw6hpGDgyZZJE+TFxmQZFN24MtWDbf3OSDD/wCiTu2IGtpcoR9NQMounhe/ce+r9uD0dxbMQ2YyyuO1IbgAXuVRbnKCbE8yQL8ABbqA5e6LN24ptptgsdh0ksJQ12cMjx9zIwBGhHOnV/Qvsn8UH7Sb+ell0df/ADTiP7zGfvNXQlAUj+hfZP4oP2k389VXpJ3L2VsvB/CFwCysZEjCtLOBdgxubPfgp9tOGlh90P8A+VL/AOpi/cloBLjefCf/AGnD/tcZ/wD1q+dFWydmbVaZJdnRxNEqsCk2IIIYkahnuCLCr50VxA7Aw5sPkpuQ/Cy1QfubP9Zxf93H++1AMb+hfZP4oP2k389H9C+yfxQftJv56u9FAc+dN26WC2dFh1wuGVGmMmZy0rEBAmgDORrn425V73F6AziIlnx0hjSRVaOOIqWswBBZiCBcHgLnXiOFSP3THDA+eI+qGm1up/qOF/8ATw/+2tAJfaX3OmJVz8ExUZQ8OszowHccgIPnpW1sL7nBswbGYkWvqkIJJ/Te1v1aedFAR+xNhw4SFYcPGI414KO/mSTqSe81IUUUAUUUUAUUUUAUUUUAUUUUAUUUUAUvOlzpKOy4kSABsRMCVLarGo0Lkczc2A4aEnhYsOkd90Xu1IzQY1AWRV6qS2uTtF1J8DdhfvA76AX+5m882Dx/w+SIzls+cXCM3WXzMLCwNzfhTV/rDQ/iWJ9qUlYdtIR2rg+VxWX42j+l7m+ygHL/AFhYfxLE+1Ko/Sj0qPtKBYUw5hhV1cs7XdmAYAADQDtHvvpwqpfGsX0vc32VpbRxwkARAWJI5HU8AAOJ40B0l0U/+QYf+6m/92WkZ0Z78ybMxEkiQiZHULIt8rWBuCp778iDfwroTo72FJh9kYfDzDLIImzD6Odnex8QHF/EGuYsRhHwOJlhnUqyMVOncdCO8Ea37jQDs/rDQ/iWJ9qV9/rDQ/iWJ9qUmfjWL6Xub7KPjWL6Xub7KAsvShvw21zD1eHaFIM9s7As5fJfQCwAyDv41cuhjpUklkTZ+LsWC5YJLAHsL6DAaHsrofCxvelK+2IxwufV9tWjoZ2BLi9qx4gKRFATI7cgcpCrfvJI07gTQHTlFAooAooooAooooAooooAooooAooooAooooArzJGGBBAIOhB1BHlXqigKNtLoW2XM5c4fITxEbui/qg2HqtUa33P2zCf/AKgeAlH8Vpl0UAs/6vmzP94/aj+Spvdnom2fgZBLFEXkHovK2cr+aPRB8bXq40UAVXd6twcHtED4TEGZRZZFJVwO7MOI8DcVYqKAWf8AV82Z/vH7UfyUf1fNmf7x+1H8lMyigF/h+gvZSsD1Ltbk0shB8wCKu+z9mxQRrHCixougVQAB6hWzRQBRRRQBRRRQBRRRQBRRR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4106" name="Picture 22" descr="http://mudr-sona-sedlakova.narodnyzdravotnyregister.sk/obrazky/doktor/31992-obrazek-cekarn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1477963"/>
            <a:ext cx="1223962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24" descr="http://obrazky.superia.cz/nahled-velky/lekark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05700" y="2781300"/>
            <a:ext cx="16383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4" descr="https://encrypted-tbn3.gstatic.com/images?q=tbn:ANd9GcR4pN7mM8MJysNcBEcfJQGcZLLyAjbp_HHgbiCUhkCRVC745Jnk9Q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2420938"/>
            <a:ext cx="2160588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0" descr="https://encrypted-tbn0.gstatic.com/images?q=tbn:ANd9GcSiNjgeBXkugYw5tei9NNNXZtexrVvz_eKbRS67gWcXYw-hMbu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64163" y="188913"/>
            <a:ext cx="1539875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4" descr="http://www.disdoktoruoyunu.gen.tr/oyun/komikdoktor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24075" y="2420938"/>
            <a:ext cx="220821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ttps://encrypted-tbn2.gstatic.com/images?q=tbn:ANd9GcT0-E54BWMzGdyAM6yGz7XRXmy_xR9t8J7Arl7Y3-ccME66sX4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0350"/>
            <a:ext cx="25209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AutoShape 6" descr="data:image/jpeg;base64,/9j/4AAQSkZJRgABAQAAAQABAAD/2wCEAAkGBhQSERUUExQWFRQWGRoYFxUXGBQdHBgZFxgYGhcXFxgXHCYeFxojGRcUHy8gJCcpLCwsFR4xNTAqNSYrLCkBCQoKDgwOGg8PGikkHx0sLCopLC8pLCwsLCksKSwsLCkpLSkpKSkpKSkpKSkpLC0sLCwpLCwsLC4pLCkpLCwpKf/AABEIAKAAoAMBIgACEQEDEQH/xAAbAAACAwEBAQAAAAAAAAAAAAAEBQIDBgcBAP/EAD4QAAECBAIGCAQDBwUBAAAAAAECEQADBCESMQUiQVFhcQYTMoGRobHBQmLR8CNy4RQzUoKSosIHFVSy8Rb/xAAaAQACAwEBAAAAAAAAAAAAAAADBAECBQAG/8QAKREAAgIBBAECBQUAAAAAAAAAAAECAxEEEiExQRNhBSIyUXEUI4Ghsf/aAAwDAQACEQMRAD8A6yrOBdIns84JJv3Rg+mXTNiUSTcOMQ38D7wrOWC8Y7jWVmmpMkMuYlJbJ7+AgLRmn5OWO/EGOK1Ok1qVdTncL+O+LaTS5Rmo8hAt7CbIndEViFrdKgRYC4g2dl3iONUHSJCiLMf4wWvzOZ4Q+l9NaiS2JInSh8TjEn824xdSKuB0tIiKMoWaD6RyqpDoUH2pe8M0ZQVPIPAZSdnvMDy7z1cEj1gmmGoOUDU15sw8h6wT7HF1Tl3j1i2Kp/w/mEWiJIIqiMoa3d7xJceSO0eQjmQTqeye4eYicV1GQ/MPr7RMGJJMt0wV+JKHB/E/pCdRs/f4Xhn0pU9Skbkj/KFNappaz8qv+piyF5lNFaWn8ifT/wBjodMnDJSNyB/1jn0kWbkPQR0SotLPAQ3qnhIW0XOTMdLNImTTrIzLJHB39njiWk69yQDzPsPvbHYOmstE1AlFakqfEyJUyYWZgSEZd+cc9/8Ai5RJvWrc/BSFPnMU0YsotyNZWRjEw82ceQgb9ojo6egaP+HVr/PPppfiEuRB1N0TCOzouSTvm1RV/gR5RKiClYjmMiqUSwd9wz8BlGv0Ho2uU2CnmYeKcKe8raNzSU1Ym0qVRU4+UTFEf0BAME/7LUqvOrZg4SkS5Q/qIUrzicI5SfgW6L6Ez0TkzUFEkntoJccSMDttjfIWBLIUsBYHJ9oz5NGMnaEpGIXUTFKIYYqqcS5tklXHdDej6J00xXWThMnauUxcwpfeEkgDwEXrayWe7yjWUlQlSdVQUzAts2+kUURus71N4D9YxXSask6OloMmSqXOxJujrcAQlTEqAfEnCcgPi4CBOjOn1V8yalcuYgyU4phdDBajqhIIGFAwKO87TBn4KblnB0eb2k8z6RZAdNUYxLU+aH78If3guJ8skio3j2mzV3ekQVE6XI847PJxKdmnn6AxIRCYdZPefKJRJBjtPKerVwHsPrCvSX7tXEN4kD3g7SSnqZh4n1b/ABgOsDhI3qQP7gfaLx+pC9nTJUct1oG9SfUfrG80gdQxktFSPxpf5gY1ddkkbyPWD6p5B6KOE2Z3RCHXVk3UahQPIIl4P7SPGKtJaRlU4xTpiZadmI3PJOZ8ITdJQBPWUKIKlJxsSNZKADkc8ISDyjnldJExctJLdYQ6s26xZG3ckWjGlYsmlGncajSn+rMpBIkSlTDsUs4BzYAqbm0Z6r/1MrFZGVJT8qHPismJ1vReQpIMlK0LUHSoqd92IHeNzNGNrdHzQvCsKfJ2cdxFgIiE1ILbp3V2PF9NKqYW6+aeSsPkho0+j6YlAMwkk54iT6wi6K9HgNdQcjIRrsFt3GB2S5whiivCyydFSjEG3x0WlLoHJo5ehKFJmELLoALhTF3ADMQ143HREqVKl4iqYQTrkpsXZikXdmvuJglXH8kX8x4L+lug5k6ZJmS0JWEdsFeBglQUGNzc4shujO9AKFCl6RlKSUCYtIUnrFKUApCwRjN7sbcWjotSpkkxyTovObSVfIKRME3CopVk4KklKuDzBeHH2ZvB0LQAKVzJZDYOynck2YcNVPjDsQg0JRmQpCFOSU4EkqKiEoS7FRup2F7nVh9Fo9EsrMWU3Z7z6xUTFtP2RErs4+Pb7vU/pExFY7Z5D3MSUphy+/aJRBhZinmzDvPuqKKs60sfO/glRiynuVHj7CFnSCrVKVJwpKiVqsz/AAHw7QiYSSksi1mXF4NJoNX48sfm8kkxp6kutA+YGMd0Mq1rqWUjDhQo+g9zGwX+9Rwcxe+ak8otpotR5OUz5xKVqd+16Z+MZHpIcEpCx8OBuaMvN40C6wdWobkKJ8ISadTjpm4A+JjFj2a/gahRnJTNkkKSUgpNnFmKWORgmsogsDVL28NoMYDo3pKZJnFCVEJU7pzBO9jtjoGiZ6lI1i5fM8Y6cdryhuFqsXX5LqOUEi1oLUEmxitQiJgPuG4awFJ6HU4kmYkAqzuxI22JvBPRbS/UTQCfw1EPwOxXtAE2oV1eAHPOHuhuiAmJSZimcdlIBtxJ+kMwlKTWELTjCCe42der8Mnh/wCRjOkGg1SKqTXyQ5CBKnJ+UgAHhfDfZaNZWygiSEjIAAO5PjBWEMxuGYg7bMQe6NDzyZDwUJniYZahcayv7SCPEkQTAtFThAUE2TiLCzDk0EkxKOZUs2MEShqjkPSBZpsYLEcuzitGauftEK1bS1nclXoYlKPa/MYH0tUBMsvttfxPpESkoxbZMYuTSXky9LO6mWVlJJJNm2bDBlHpSRUABSA+xw2t3GAKupxcoRTa3qVEkOgs43cU+sZXrylLJo/poxhg3lAqWiZZCQpmURtD5eQ8YYU8wKUFvsI+/CMZJ0uBNSX7YxA7OIO3jDWkrgkWyv6+t/KGI6jC5AOpPo5FpesaUoJIKlag72B8h5wHpapwywk7GHhdXoPGNYroUmUMePrCPiKeyPlGXk8IekXQpagmal1FI1ku7i5dPEZtteOjW/JLsXgVSNF4quWR2Slz3Fvp4xtaOThhboiVqpszDwGwenhDeXnAJSzwOVxwshRTFZaDtF0SpymA1RmrYPryg6p6IzLlJSoc28jERrk1lIs7YxeGxDQUqlTg2JYJ7GqPAn34x0qilBJAACQAbBmHJoz3R/REyUslbC1siTGkpe0eUN0Ra7EdTYpPC8EdJ5Ab1D1gfTWmRISLOolg+QHFovrjrIHzRjdM1cxFSp32vxGY9otdY45x5K6WpWS+bwPdH9IMSiXBQxOEDWBzP5oa0ukkTQMJuQ7bWjmp0iuXOSpI7Qc7A4s+648Y1vR6ulzVApxJIxOkgNdnYpyDjbvgNNs84bHdTpoKO5I0Mz3EGQIU3G24gkm0PoyAGdpBMpAUp7kswzz9oy/SPpGg4MWrLJFzx2q3A2HfDTpHPAlIQ11XCtzZtxvCCZMSqxSCOIBt3xn6m1qW3wauk06lHf5ILIA1csxCXSa7F4eYwzAANkBCPTFQkbXO5MJx7GrFhAugQteeSVDCDmAc+7Pzh8utwEJe6gojuFz5wr0Snq5RWvVJdV8wLM/3tidRNQR1xJKwkowggM9yCN+V+UH2qXKFEvl4NjNp784ETTYVYdmY9xDFFYFZgRdMpwRa7Zb409uTMTMjpPQuAmYgap7Sf4Sfi5bxximmpCtQAFzG4lyQRk9sj5g+cBTejwQVGWwCmKN6VB1AHeHA7oVuow9yH6L+NrGNPo4SZWAbRc71C7wTRzMSfIxZTL6yUk7wD9RAOil5ji0PRSxhdCcm3lvsFVpuWlRSrEkgsXScxygmk03Jc/iAcwR7QJ0j0WCDNGfxDeNivSM91cLSbgymDVzNJS1TUNMSQHLuN1oXdKaNKwmYlQJTYsQXGz74wl6qPUyLxSct0WmFqk4STQCmU60h2uATuH2Y0PRyl6qcpG0OCd5N38IQ1SGVDlVSopUtJYsEuM3ZvR4Uhw0bFsm4P8GpB1k98XTiySx2ZRiUaTnJLiYrvY+sWL09PIIK3fgPVof9VYMNRy0i7pVpVGGXLSQZiZqQQlywIIN2Z7i3CEkwsYS6MJmTlLUT+GbDuuTvMNaglRZOe87OJjNulullnoqK1VHaiE6rCe/YPpFCKdJ1lmw+E2/qOzlFVZXCQQE60xWTdo/RMQMgEFVQokn4UkhjsD7Ts74pFEWR3HtYnrUgpJASUqazKBLd2TjfCmqXhQsnNa7cWOFA72hrLluUkEiVLDnZiUAQkcW3cYW1iEoXjXkgFSE8f4j8qQ7b1E7oJDjgSuST4OlBKTwgiVOVLsq4O2KJaUqyIB3GCUhSQxGJO76RsIyQ2VOFjsNj7ebRatTAbsj3ZGFkhJB1bpPiOcHSZbAgOxJPLJ4v4ORPRSClBSbsSQRuKnHLPLhExT4VFQyUX5Hb3frFNNNwqY5GDgdUxCWFgs3yRBdR8PrGb0zohaZilJT+GWNms+Yh2uYcZgmRVhRKTkbeMROG5cnGKElW70iqTXJK8IuQCTuDfqRH3SnrJYCHwuopOxxZvXZnFdPoVVPLxL7a7NuSLgcz7Qu60q3IVjZZPVRqiuO2werW6jB9MoiUGDur0A+phXOLwcNIJloQgpJdOLxP6CF9JDfakzV+K3+jpnLOOkezagj4DAp0mHbAryg+l0vLUMyDtBidXUJKWG3bGlfXVCDk0eZ0tt+ptjCuzv28CedNKllKRkHKtg4HjwG6IT1KSkiWCtQ5B7s5JyDxbPmtYbfvxgYqShyLqOZfYMh5mPPZy+T3y4SSKkFEgGbNIMwjWXu+VG4bN8JDVrqFOl0p3tf+UbeJgupozMWFTL/wI/TfF8qmZYJcrHZlpLAc2z55CCLBSX3KypC2BWQJZ1kqd7WcNZQgJUnrpk174kFKRxHw8yG8Ib1mipnVlZSlU3NxZ9yVFnKRvOcLej8hd8YZTv374vyuRLO5nRkUu02EXStIBGWL74QrK1DbF6KwbUuY1TKG9NWuXASDx2+0ETKki4HNJ9oWyJylZAeENEpdN890ERx4mclTMWO4wZMmOlxtsRxhKuSUkg5/bGC0zGYd/haLIs0QnT9dR4n0imRNI+8ucVTKwBSrbTAVXWk2yeKNhFEf19RKmpTiSFFJdJUMiNohbpBPWJKVbbg7jv8AGF8meesIJsEjxJ/SL5szdHcNcnRjtfBnFyVYykhiDf6jhDXT2jfwkTAP3YAP5SLHuUf7uEMJISuyg/HaIdzZCShixSRhPLKA0Q9Oe8n4hFaqh1Pt/wCnKKZRxWzJh2pWEAbh5xbNo5UlR6t9zkv4QBUVDXzhTW6tWvZHpAfgvwn9EnZZ9Uv6RGbMvx9OJgaZVpTbbv8AvOKZs8te2+KdFU37QollFIICBsmKDu7i6BZ4Vrrcj0G5R7CqUFesCwNjNN7P2UJ+IxpaHRykpaXKVvK14QpXEufJrQy0bo4SgMjMa6hkOCdw84PCzGhCpRM+3VZfAhnUs9i6QQOKbvuCc2iFLKSo4SnCvcRs8GO2NEle+8U6Ro8cssHIDo4KGQ78v5ou6lJYBRvy8NCRVXvQk/fAx7LqflbdhaPl0xGUUpmkbIKhMY09QXdi+x1H0hpJqS184TU9QTB8qYCOIiyIGah1ieOwxRO1SAc2+kTo5sU1ySUlY2AjuDsYtngsmLylyOKcX34wIuWccXqUz8JYHi30iQZ+SATxgG4LGX3BpI1l8x5RcsvEVySC6bk3I2sr6W84OlUROduf0i+QvC5PKJDXgTSemixQk6u3j+nrB+kKV5RCCXFx83CMbOqYR1M5JbUM0RjPMmWT57wJOyYXUbACIdYVEJSCSSwAzJ3Rp9G6E/Z2VMH4jEknJPypPqdsK1UuQ1bcq17mZq9BkAYlOt3Kcw38PEw90TPAX/Lq8grWHhh8IFnTsSyTv8tkVI1ZiSC2sH5HPyjUjFRWEBnmUWmaxE224bB7x6FxUVR8FRdGUwlCoIC9U77eRzgNBimrrerffYAPtO/ht5CLdHJOTwgJFUDElBBuYSyqq7bYJRPBsTHAw1dQkWESlVQ2RWigByMXo0Yd8SQGSajaIYU6rXLHPnYuIWSkpRmoconOqLcVEJHfn5PE5LItqNF4jMwKDkAYTZrOz98ff7YQVY9oAYbhx3RZMmhKi18RJ7mYeQi+bPdMV2onJFLAWtFcybFMyZqxQZlo5I5suM/y+/pGI0rIP7QpCQSSrVA24r+rxq1zohJphjMxLYyAMRGwbBuffAbYb0vYPTZ6bbPNC9HBJTiWxmHa9k8AfeJ6QnMi0xwTkCDlfZENJ1KihlHVDlWF8RDfDbP6wppyBKDDCCSoByW2AOc7D1ikFiWEN1wU/wBxvkGWu5IzGYj4qcOIjNlOcSbK9YoWsjPVPHsn6GDh3ya9K3AO+JAxTTK1E2+Eegyi145GRLsIk5wqqpOKpU6nSFWzYBgNu372Q1pcx9/ecLCgzJqmGalesXD6bts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5124" name="Picture 8" descr="http://img.bleskovky.sk/1314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7513" y="4481513"/>
            <a:ext cx="237648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0" descr="http://ipravda.sk/res/2012/02/17/thumbs/prehliadka-ocny-lekar-oci-vysetrenie-oka-clano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44950"/>
            <a:ext cx="3756025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2" descr="https://encrypted-tbn1.gstatic.com/images?q=tbn:ANd9GcRWPAZfV0IGOUPk4Tu6Mfg-WUT3LhZHdmD70PleoQ3WOn9Qmqb2n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22863" y="260350"/>
            <a:ext cx="4021137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4" descr="https://encrypted-tbn1.gstatic.com/images?q=tbn:ANd9GcTZjfPU0RiK8zpmjvxmEfWvYI2c4iiuwO2PK4TUSdWqVjvVEq2-m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0338" y="0"/>
            <a:ext cx="2132012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6" descr="https://encrypted-tbn2.gstatic.com/images?q=tbn:ANd9GcRtn7UUenpxFv9pLXfqpXiMojRBDbGqFNOkie1qgfV1F7uSk_R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1275" y="4843463"/>
            <a:ext cx="2700338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8" descr="https://encrypted-tbn3.gstatic.com/images?q=tbn:ANd9GcQbsTQYLGFVUzMKEgSpWxRqlpC8Ln0J4aNZW5DxkRUM7G4QKrIB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51275" y="2636838"/>
            <a:ext cx="2700338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20" descr="https://encrypted-tbn2.gstatic.com/images?q=tbn:ANd9GcRmwHmlXNoTqLLb8f1NmZAxqpR_ip0e9P0sglYf3fH1QOstPFK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32588" y="2205038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TextovéPole 10"/>
          <p:cNvSpPr txBox="1">
            <a:spLocks noChangeArrowheads="1"/>
          </p:cNvSpPr>
          <p:nvPr/>
        </p:nvSpPr>
        <p:spPr bwMode="auto">
          <a:xfrm>
            <a:off x="250825" y="3141663"/>
            <a:ext cx="32035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2400" b="1">
                <a:latin typeface="Calibri" pitchFamily="34" charset="0"/>
              </a:rPr>
              <a:t>Akých  poznáš  lekárov?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6130925" cy="1143000"/>
          </a:xfrm>
        </p:spPr>
        <p:txBody>
          <a:bodyPr/>
          <a:lstStyle/>
          <a:p>
            <a:r>
              <a:rPr lang="sk-SK" b="1" smtClean="0">
                <a:latin typeface="Lucida Handwriting" pitchFamily="66" charset="0"/>
              </a:rPr>
              <a:t>Zdravotná  sestra</a:t>
            </a:r>
            <a:endParaRPr lang="sk-SK" smtClean="0"/>
          </a:p>
        </p:txBody>
      </p:sp>
      <p:pic>
        <p:nvPicPr>
          <p:cNvPr id="6147" name="Picture 2" descr="http://obrazky.superia.cz/800/zdravotni_sestricka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133600"/>
            <a:ext cx="1511300" cy="4497388"/>
          </a:xfrm>
        </p:spPr>
      </p:pic>
      <p:sp>
        <p:nvSpPr>
          <p:cNvPr id="6148" name="AutoShape 2" descr="data:image/jpeg;base64,/9j/4AAQSkZJRgABAQAAAQABAAD/2wCEAAkGBhQSERQUExQUFBUVFR0YFxgYFRgWHBYYHBgaFBgYGBwYHCYfGBojGRcYHzEgJCcpLCwsGB4xNzAtNScrLCoBCQoKDgwOGg8PGikkHyUvKSosLCkpLCksLiwsLCksLCwsKSwsKSwsKSwpLCksLCksLCwsLCwsKSwsLCwsKSwsLP/AABEIAQYAwAMBIgACEQEDEQH/xAAcAAEAAgMBAQEAAAAAAAAAAAAABgcDBAUBAgj/xABGEAACAQMCAwYDBAgEAgoDAAABAgMABBESIQUGMQcTIjJBURRhcSNCgZEzUpKhscHR8BVicvFzgggXJENTY7TD0uE1RFT/xAAYAQEAAwEAAAAAAAAAAAAAAAAAAQIDBP/EACURAQADAAICAQMFAQAAAAAAAAABAhEDMRIhQTJRYQQigZGxE//aAAwDAQACEQMRAD8AvGlKUChNK8NBy+Y+YEs4GmcO+CFVEUs8jsdKIgHVidqhq8S4zeMGjEHD4tQIV0NxOUPUuPIp9dPhO+CdjWfgI/xK+lvCzG3gZobXcaTgFJpwATkuTpVj90E/6Z5DAFGAMVIiSx8XiC4e0ugvm1xvbu+/RWjkeNdj1KenQ9azpzwsRAvoZLQkhdbfaQljpH6VB4BlusgTYE7YOJSTWvLMnqVoMsFyrqGRlZWGQykEEfIjY195qCcbbhsEit8Z8BJkEiKURasDIDxMGQjxA+JP555//WQyNiK74dfKeid58JLnHQGQtGxJOdyoGn1J2gWZSobwztUtHkEU4ktJDjSJwqpJnH6KVGaNxuN8jORj5TBWzQfVKUoFKUoFKUoFKUoFKUoFKUoFKUoFcrmfinw9ncTb/ZQu+2M5CkjGds5x1rq1X/a1dFo7SzUgG7u41YFQw7tGEjah1A1BDsPQ52oO7yHYfD2cMHhzHGuornDMRrkYZ3wXZm9PN0G1SOtCygGlWG3Xb5E9PwrdZsDJqZ7HB5w5qisIGlmbSBsMbsxOcIo9WODgewJJABqo5+1xHRS+QZOkSsvhGceNtWMfUjOM4AIxHe2jnH4u9aFGPdW504BOGk6O2Oh0+QH5EgkHJr6CMswUDJY4A+Z2qnJTyjGnHeaTsQtZu022EpQplPV1UEMfodyNsZxnp9ajnOvFrJ8G2Qd4Tq7xCY9JznxDHiJJJz1GBuatjlPsas4Y4muIxPMI2WTJJjZi+oMFPQqMKCCMjJIydpFYdnnD4XZ0tYck5GUVguQFIXVnAOM75xk4rGvDWs7G/wBui3Ne0TExH9Pz1wfnmQJ3E4juIT0WZdYVvQ7eIeoLKQwDEg5AqzezrnEQwE20ve28YaSa1kJM9qgPja3bpNCMltJwcD9ZsVYt3yhZyoyPa25Vhg4hRT77FQCDn51AOI9jxtJorvhbP3scpcxSyLpZMHMaNpyD9zxk5D5JGN94yHPasres7pZI0kQhkdQykdCrDUCPqCKzVXnZ/Mba4kswxa2ljF1ZltQ0o5HeQgNjZCysFAyA++5AFh1LMpSlApSlApSlApSlApSlApSlAqvOcI1h4xZ3MpPdyQyW6FtOiKYnWpyT4GkTWmfXYdM4sOudzBwGK8tpLeYFo5FwQDgjBDKQfcMAR8xSBm4fPlceo2qKdpnNslrbMLeOSWZxhNEbuF/WZyg8IVTnrknHpkjT4PzIbLVbcQk7p48rHPIVjjuowcJIjEhO8CldUeSQTnfO0C4txie2tI+KpdSM1xPtbSNqhaJi7BAmxUqoXVpPVuoqZ+60RqnnySSTud/rVldm/Z1MLqO4nUCOLDjc570bou3UqcMcbZXG5yKgVhc4mDnCjVkkJqEeT5guQDp6hT6gV+pZuFstnpt9pEjKxl/H4gNKl+pbxAEk5zv71naZ+G3DWu7Z6nG2RcJBLLp2OkKg6sD4pCqnGnoDncHcHNYZO0KzjbRcS/DSfqTKVP1UjKuucjUpIyDvVd8f5642qRqtk0ACfaNEnfFiPOwYB1h98EEjc5IrHwXvry4spb6G4ntZ+87oSyrMEkQ5MjiOKNQulWUK4/WPTIpELWvFrZEYumGdXUMrBlYZBUhgR7gjYivuuFxziMPDLF5FQJHENkRQoyWwAAowCzsBnHVsmoTydzTxW/geeKWwK62BjdJdcWOgxHjI0kHUck0R846EV933H7aISkPbJcO4ClQ8ciRGNchvF5skn1j6dCbSqB9n/DhJc3l68ckczMtuUY5UCOOPXoIGHHe6hq9lGwORU8q0e4Y3+qcKUpUqFKUoFKUoFKUoFKUoFKUoFKUoMF3ZpIMSIrjOcMoYZ6ZwQd9z+dUmeCwX/wAbwsuVe0vJJ4GjUHUsmoumkNp2c4+QxgdavEtX5YjvLiz43cSRxszx3ErPGDgtGXJZds9VYEbHB0nBxUStXtO+VORe84G8BK95MGc7EFJA2ERsDPgePDA+Ulxjbe0eCSFoI2ZChdQxU9VJAOk/ME49OlanLd808YlePumkRXKatWnVk4J0rk9M7dc9ep60r6VyBnHp0rP8uu3rKx+P8fenFYrmVFBeRgqruWZsAemSTtWGKd3Ow0j39T9KjXaHwu9lWB7LumaJ2YpKoIYldAcFjjKgt+eQdsGVZiYludo3CDdcMuol83d6lHu0bLKF/HRp/GoPbdiQgh723vJ0uDpKvgIEU4JBVfEx/wCYY222rncM7R+Ki7SxmgiE0smnLJIMKTgt4D4kGlm1DbAO/WrhvbpY4GkYgKqFixBwABljtnYDJ9elSrERMxLFyOn/AGTUSSZJpnOcdTM49ANsAVIK5vLiAWsJEZi1RhyhzlGcd4ynIByGY52H0HSulV3PPZSlKIKUpQKUpQKUpQKUpQKUpQK8Ne0oKf7aLviltKs9pJcLbd2BIUKlY3y25GNSggDLHbJG+4FQDhfFI4mhELtLcXrKJJZfEyKXC9M7tqHqTjTvnIxeHanyxPf8PaC3YK+tW0kgCQLk6M4Okk4I6DIAJAzVIcO5ONpxKyikGZBD306kqe7fXKoG3sqxH551dCKz5Y/bOtuG0xaMWr2bczi5WcagSlxIgxkEJqLRE567Ej8F6b5nTLnY1+dru8ueE3nxcaA21wxyuTpfGNQJwdD6tZX1G+2CQbl5R57t7+PMT+IDLK2A674GoDOM46jI+dVr9MN7+7T923zHwaW4jRILl7bS4Y6V1CRR9xvErBc48rD167YhfNfOPFbHHeDhhDZxtNGDgjZTJKATvnGdqs0H2rBe2Ec0ZjlRJEbzI6hlODkZB2OCM1dn/CrOXu1L4i5t457KOS4diolgdZ+7U4DuqprdAFzkA9B9anHE7My6LQ7rKxMgzjECEd5np52Kpj2c7YBI3LPgdnZ6pIoYLfICsyRqmQWGF2GTlsYHqcDriuhwjhrK8kshBlk0ghclURc6UUkAtuzMTgZZmIAzU5qtrzEY6i17XgFe1ZgUpSgUpSgUpSgUpSgUpSgUpSgUpWO4mVFZnIVVBLMSAABuSSdgAPWgjPPnOBsRahAjPc3SQ4ZsFUY+Nwo3bGw9gXXPsa37WOBTxOb61ikDsn20qyaiFG2WjdCQNOkakYABTlQBmtrmvhd1xu5jngcW1tbk/DSSKyvJJqXVKq+YISg0k48nTc1bnwYaNQfbb5Z/l8qtkZkm5Owq7kzgKcT4JHFcEuXVyrtliriWVUcEnPh2GM9MjoapbiNjccMvCmoxzQvsy5APqGXI3Ug9COhwfUV+mOA8AFi8qR+GF21rH6RsfP3f/lk4OnOxLY2OK++aeTrbiEQjuFJxujqdLoSMZU/vxuDgdazzx9Oi0+ftS3J3a3fmaOBgLjWwVcnu21E7HUoxgEjqp2H41Y1xzrepeLZ/DQGV01x5u9IcAkEDVADq2Y6SAcLmtrlXsls7GXvY+9kkHlaRgdII0sAFUDcEjPXGR0JqJdofCpLjj1lHFI8Ld1nvIxlo9LSNqG49h7daZsp2YpK0eEcusHSe6cTTqCE0grHDq690hJOrG3eMSxGegOKkFc3gLymFROVaVfC5UYViNtQHpnrj0ziulVnNM6UpSgUpSgUpSgUpSgUpSgUpSgUpXmaD2uVxm6QoY2CMr+FgwBU5OkKQ2xJJAx8xtXI4lzT3158BasTIo13EikfYJ+qDv9qxKj/KCT1xWrzwjxW+tAGaOSGXfphbhHYncHAVSeudqtWI+RKrS2XQDjOob+v4f37VsouNvT0/pWDh/kAz0yP3mtnNRIw3NsHG/wCB9jUb4nxR7TVJJl4VXLgAFolGMyL01x6d2XzDBIzutSqsF1bB1wfw/v1FPxKdxqW9wsiK6MGRgGVlIIYEZBBHUYNQ3mO3C8WsZiANQmhLYGSzxh4198eCQ+wz89+Txa3uOCSPPbI01icma11H7Aklu9g66UySSMYGTnAwU63FOJw3SWV5Fl4+/jdTjBUOXtjqU43DSBT+JHTeuZMN6z51mE1AIVZFG+BqA9R0/OuW/PdvHOYLh1t3O8ZdgElQkgMjHGDtgq2MHpqGGPZ4b+jH4/xNcbnHke34hFomTJBJVhsykjGVbG303BwMg4GLz250hhlDKGUhgwBBByCDuCCOoI9a+6oo8scW4KWawmNxApyYHGSFGWP2ZODncZjIY+2SAJfyP20Wt7hJ8Ws2wwzZjYnONL4AB2GzYySANVVmMFjUrwNmvaBSlKBSlKBSlKBSlKDWv+IxwoZJZEjQdWdgoHr1PyBqnue+3dNDwcO1NI3h78jAXPXulI1FvQEgYIyAdiZNzRcJe8UjsXRZIbaL4mZS2zSsdEKsmPGADqwSQe8Gem8y4bwSONFURoNIAACKAoHQKAMDFTnrRDOx7lRrS2LTKwuJj3kurzKT5FY9SQCx36F26HIrp9pik2N4ACT8K+w3+61S9IQvQAfQYrl8UPjH+kfzq1fcitrftys44IQWlLtGNaRxZ7ttI1DVKU1bkgFSfL9Kw2vbHc3Qf4GwuJtDAFi+QAdWNQRfCTjPUjY9cZqa2/BLdFZEghVXzqVYkAbIwdQC4bI23zVXcN4c3BuNxxqCbW9OhOnRiMDrn7OQqM9Su+CTipmMQkD3PMM+sBbS0GcqxcSNjOcAgyKcADJZR12x6bPZ5zHfpxSWy4jKsjdyHiKoAG3ByrIigjBOdQzlcbHINmpw5NPqcjqahfNvJtzLLDcWbJHcwFlDuCVeJgco2kEkAnUARgEt0NR6lKc3NsHGCP5/7j5VVLcvnhcjxkSSWDsJkVTqeCWNhOIwMZZJWRVBJ6gKSCQW7MHBuL6R3l3Ar+oSzLr1OMMZFJ2/yj8etey8EvJVaO6u0ljZdJQWiJ6jrqdsYx6AEHBB2p46mtprOwm3DG8GD6Ej+/zqHdo/Ms1vJaxWxQzXEwjAZWcBAD3jYVhupZD16Z+dSjhr+HRqbJ+9tk7b52xk4ycAevStS55Jt3njnYM0kbakZnkOhsAEouvQuQB0XfFOpVRq6teLaSY5rJ2HQNBOoO+/i71sbZ9P45rg8u8hXa30tzdraLHLEyyxQq5SZjjd0lXA38RIO5Xp4mNXFHGFAA6CvSKjySqrlq7k4VxJLFmLWV3q+FDNqMDqBqjyxyE3AA36pjfVm1Fqp+2uIwR21zEF1W11HIGYA6fUD3KllTI/yj2q1bWZXRWU5VgGU+4IyD+WKi3foZaUpUBSlKBSlKBSlKCsOU5luON8Ul8LFJIYFKnI0KG1Z3wTqiGT6YI2qzhVU9jTRyPfXEe4m4hKQ241IF7yPY9Md6x9/Fv0q16mfgK4vElxIfmBj+H8q7JriXNyW8w3B6j9/wC+rU7RLXqG9sHDQbDvcA9xLHMNskqXCMB7E6gTn9Q1Mqx8etTPw+5hUFnMMiqo6tqUjA+ucVpbod/h1z3kSPuNSg4PXcZ3rYxWO3hCKqjooAH0AwOvyrLWCXgFYrqDWpH5fWs1KCG8RvTDJExzoaTun8x0M/6JttlGsBCx9ZF3AzUqsZ9a5PXoa4fOXAxcW8qbfaIVHTZ+qMM7AhgpB9CAa5vZ3zObq3Rn8MoJinU5ykyHByD0z5v+bG5BNaT7gTaleCvazFfdsfDO+4dcjGorGJQM4x3bamPUZwgc4/icV2uzPi3xPC7SQnJ7rQ2wXxRkxNsPTKV0eMxZxkAqVwQfXrsfzqJdlEDW3xli2cW9xrhyxI7mUak0AkkKCG9T4mOd81aY9RIsOlBSqhSlKBStB+OwCYQGWPvmziPUC2wDElRuBgg5OOo963dVB9Ur5zXoago7/o83pMVxHgAJPG4O+SZFKsDvjGIl/M/LF4iqG/6Ov/7f/Eg/96r5FTPwPaj9wuGYfM1IK4N352+pq/H2iWlFdhpJI8EGMKfTxK4OGHyyrDPup9q2Aah/HYpv8YsdEmmKSJ9a/rmAmUA7bfpRg/Nh06zWSHwhh0PXp16flWmodHh95qGD5h+8e9btR2NyCCOoru20+tQf7zWV64mGWlKVRLHPDqUj3qvOVrdUuuKBRgG6Rjj9ZoEdjv7sxP41Yk7YUn2BqFcBth312wHie6AJ33028AX+JrSgmsJyoPyH8K+68UbV7WY1eIxZQ/Lf+v7qid39hcwXQG36Cf0+ykYaJDuB9nKVO+cLJIRjFTRulRyWMEEHynb+/Y49RWlY2MRKSCvaw2ZPdpqOo6Rk4xk4GTgkkZ9sn6ms1ZpK1eIcRjgjaSV0jRerOwUD06sQOu1bVV5xqwF3xdviVHw9hCkkStjS8kusmY5A1Be6K4JIBXP61QmseU44HxU8Pc3EVqZpuITl7hsSZjhLfZKS36MLGVADHSNLddsdXj+m6uYbKaKZ0nRvtBctGgSMa28Ct42DaPMu4bY7VzeYO063hJEeJ2zgsDpiU4LHMmDqOB5UDH067GF8N7ZGWcSTq0oXxIqBYlRyjRuMEFnUhzuzZyoPQkVSN7dt5pWvjqVy8nCzt45YzPEsVyyXXcTyxtLAXMcczaHOWQMjkeoLeUVbHBoBHEsYZ30DSGdy7MOoJY7tt6n2qB8D4p8Rb6riM6OISsNB05SI28gTUejZSHJ+cnQAYpyTzqRdxcNdXeVEkSVyCMdzjupMnzCWPxZ9Cy9amJZclIiNQTsFd0ubuJsqAilkIwQ6yaNwRkEamGNutfoYVRPZj/8AmuK/65P/AFVXsK0npzPa4l+mJD89/wCf8c1265nFVBwR6Eg/xxVqT7Ff9oN38M1leAHEFxokOMgQzLolyMZJ8KYx9PWp/wAOGpWQ/wB+n8RUa5q4N8XZzwbZkjIXONnHiTcg48QAJxnBOKy9mV00ljaMx3NsoOBgeHwjYfICr2Q6JFbnDLjDaT0b+NRXtD4utvZTyspYB49hj/xkI6/Su9q3yPrVvqjBIhXtfEMmpQfcV91zpY7hNSke4xUf4XY900z7ks5lOR0YokWB8vAD+fyqRmteSyBDdRqOT/eP7zVonBHbztHsreQxXNxHFIACQdWcEagdh6gg1i/62+Ff/wBsX5P/APGvrivZpZTyNLJbxSO3mZgQW2xklSATgdcb1xbzs84ZEGaS0gVUBZj4iAoGonZvQDOOvyqfHeh0LvtY4aRhbyL6+P8Ad4a4nEL24uEMryHhlgoyZWwtxJnKYC79wuTsfOfDgDVhYl2RpZ3E87iGIXHfGSJNDMsMI06SpK6BhmxqOGJA+VWnfcLib7a6KyCLxIr40R4XGrHQkeI6myRqOD0xnN89Q3pxbGoTAYGiEqXXHmixkMJbnBBxgqOrDcbgYrJ2a8/Xs10kEuia2kLiKVpYxMqKHdC6htUhKqAcqD6k9a7PHONX0mfhIY2w3nnkKKenkVfEw6jUSucZGoYNVxwLkq17k8W4lNC9tMruIY2cOZmfPdrg7kHUNOdvXYEitU81YrkY/QHE+KRW8TSzuscaeZmOAM7D65O2KoTtH7Wba5ZltYS+tFjkklLqHVXaRV7oHoCxOo4PiIxjrB+aecZLvEYHc20bEwwKzFYxjSPMSWYKMZ6DJ0gA4rS5f5anvZe7gTUerHoqLnGpieg/efQGrSwru+nwkc13MFXxu52ACqqgDHQYWNFVd8YVVX0A2kV7y/bQ8IiuGDm4nlwuWXGlCwcooO6EY3O+rHQdbJtORorK0ZO+WJdObmfSO8kQjxxq5/Qp0xjUT9eu/wAM4vJdxCPhULd2v2YuJVMUMSr4FaMNlp8Bdl9MDV1wa7vTq/5RSP3yjUPO5v7y0WwtJpBB3hKkKgGqFoowSrlY4xncnGANsnarT5N5PFqpmmCPeTEtPMAfvEHukLZYRKFRQOh0A4HQdTl/l+KzhWGEYUbkndnY+Z5G+859T/IADqVaIxz25LX7UryBYCPmDiseSRqJz/rmVz0/1Y/CrpFVTwdI4eZr5c4MkMb4OTk5jd8ew9atCO8Q/eH54/jVvhRnrjXr4dx6HH54BzXU+JT9ZfzFcriJBfIIOQOhz8v5VanY1gK5nJSiK0hVRhUWRVGegWSRVG+56DrXTqN8w872XD10yOoYbiGMBn38edIwEznOWIzqz862nENPtGvEKW1oV7x7m5iATrlEkV5GIxuMDTg4zq+RqYH/AG/l/tVPcp8RfjHGhdshSG1j1KpfOk4IQZAAJZyznYbKRk4Gb6sLfSoz1O5rPyz2MtvHpUD5VlpXlZJe0r5zj1/fXPvOKAbL+f8AT3oR7Z7680jA8x/d86pDtp520L8DC3iYBrgjqFI1LHuPvAq5IPQAdGObN4gXdGCu0ZbYSAKSD7jUCufqK/OvaRy41peMC8kolHeCR92Ynz6jgAtqB6ehWreUR6hrbhvWPKYbXZdzwOH3LGRSyTBUYjHg8XnPhLMArN4R129hj9GyrHuSoJP3WxjPrsduv16V+PhVk8rcy/4Vw55GOu4u2DQxn7qLlBK++QpYtgeunbYkjK0fZfhvEdp92h80G1UEzrDqH2axxLJK5H/EOhY/Qtgnfbpivz/LdOyorMxVAQgJJCgsWIX2BYk7eprZ4zxqW6maaZtbt19AAOiqOgUegqQ8j9nst86uwMdsCdUn62MZWPPU741YwN+pGKmI8YRaZ5bZWGhydyZLxCYKuVjXBlkxsg9h+s59F/Hpk1f/ACpypFZwCKIYUeJ3Pmdv1mx6+gHQD8c7nBeCRxIIoI1jRfRQB7DUf1mIAyTknFfPNPEWiiWG2Aa4lbu4QdgZcZ1MSCNKKGc59Fx61nvk6q0rwx+f8cDiFg3E71bRci1t2V7w5GGbZ4bcZB1dAzDYD13UCrPgt1UaVUKo2AUAAfQDYVy+U+XEsrZIV3O7SOcZkkY6ndiAM5OwyNgAPSu1WsRkOG95vbZAKUpUqKH7YeJS8O4xBeQIAXtsEsraJSGdGDaSMkIYvUYwlRix5241xBilvI5IOomJI4tIw2Az4GF67M25A6mv0bxfly2usfEQQzaQQveRq+nOM6SQdOcDp7D2qu+B8uR2PEr6CFESFo4JYwCzMoIaNlLOSfPG7YyfMPoIm0xDTipF7xWUUt+XeYWUMbxkJ+605yPTfSpGfoTUkXgvGgAP8RgONsm1Uk+mSdG5qweFP4SPY1umqxe0/Le3HStsxUPMt5xOys5Z5L1JGVlCqlrCFwWALMWTO2+23vn0qm7maa+uSxBlnnfoqgF3O2yqMDPyq/8AtJkA4Zd5IGY8bnGSXXb5/SqL5V47LaXAkgjR5SNCakMhBbwnQAR4iCV9TgketTW0z2pz8cUtlV/dmfJI4fbqj471zrnYHI26IDjyqDj5ksc4xU9k4ig9c/Qf2Ko/hvNPH5xlbaIAgkGSLuwcHSR43G/y+pqRJwjit1GFuLqO3yfELWI68YB094ThSH2On9og4rSbUZxxXnqFgTcxxgkaowRsQ0igg/MZ2Nca+53jV+7WQyyn/u4F7xvTzafDGMHOXZRgHfY4i3Auxe1ibVIrXDZzqm6D18q7N/zZz7VO7HgUUShVRVAAGlVCLgbDYDGwqnnHxC//ABiPqlyg9xLjpFuCAAJX09cEsO7Q5xnAfYkbHDV1rTheANRLYHqS35k7k1vqgHyFa03EFHTc+wqkzM9y2r9qQ2GiBGCNq4HG+FQS+B40kXG4dQ2M4zjO4P0+lbM1+zZHQfL+dVRz/wBqojLW9mys2MPMDkIdtoyNmYb+LoCdskZqvfTWIjijbz/CAdoHCIbW+ligOY107atWhioLISSSSDnrvUc61s2djJcSBI1aSRjsFBYkn++tWXyL2bwrcD4t45ZlXX8MvjEfQDvz5dQJI7s9SPUZFabkOKKTyW9OZ2f9mDXYE9xlIMjSo2abffB+6mxGrqd8e9Xpw7hYCqqKEjUYUAYAA2AUem1ZrCzGMkYVRgDoMAY/AY2xWpx/mmO3QFiVVmCIFUs8jHYLGo3Yn2H51nu+5d1YikZXv5lm49xlLWBiAWIwAqbs7nZUQfedicY/pWLk/leVHN3eH/tMi6VjUgpbRZDd0mNmckAs/qQANhvp8rcsSzyrfXqlGXJtrfORAD/3kno07D9kbdek6FaVjHFyX31HX+vaUpVmJSlKDw1X3Os3ccUsZPS5SS2YBTkkaZYmJB3w5xuDgM/vVhVBu2OyZuGtNHnvLWWO4TxADKNpbVnqNDucAgk4+hiVqW8bRLscJbdh8h+7b+db8xOk43ONhUd4HxhJY4p4zlJFDD6H0OCcEHIIz1BFSUGsq/Z3c0fu8vu4HEOWVuUMU6K8ZIJBJxkbjp8/nWxYcrQQkmOKOMkYJjjSPI64OgAkfKuxXhYDrU5ik8lrMS2qD7o/jWWtaTiKjpv9K05uJMem37zSZiFo4r3dN5AOpxWpLxNR5cn9wrg8W43DbrruJUjB6F2wW2J2HU9D0qKjtFa4kMfDrSW7P/iN9lEPfJYbdQN9O5+mYiZnpeacfH7vKc3N6SCWbCgZO+AB7moXxDtIi1mOzja8dQS5RgkUaqcMzyt4Qo/W8vTfevqflFpFM/F7oPGgLGGMmK3QDfxffkOT67nCjfpUM4jxG54ufhOG24gslbDMF7tX0jwGUqMDZdkGTnHU4xpHFn1Mb/qp6pGIzzfzxdXTFHnUx7eCEMsZ9fvDU+Djzew9q6XJfZLcXmiSXNvbtuGIy7joNC7YzjzN6b+LbNnck9kVvaEOw+InH32HgXr5EOw2IGWyfUYqayKQSD1B39a2rSHJa029y/MNrzjNBD3FuscBwVeWNSJpAfRnJJXp0XT0B6gGrt7POV/g7b7QsZpiJJs+YsRsnv4cnc75Le+BTk6MeNuRG82L9mKIutmAuCSAvqSNt9quxOVb/iCj4hzYQHfuon1TuMnaSTyxgrvhQdyM9MDC1ddHFyVrs2ZuI83Bp/hYEa5uMfoox4YwcYaaTyxruN9/pkgHs8s8nGJxcXbLcXfiw4BCQK33IFPlGNix8R9TjArpcu8q21jH3dtEsSk5YjJZz7szEljuep2zXXq0Vxnyctr+vgAr2lKlkUpSgUpSgVrcQtFljeNxlZFZG9NmBU49jg1s14RQfmHl7mi54XeLYzOO4huGjkGnAwzaC4Yrr0jaQbDIPzGL7j4gyjGBtt61C+2PstN3i7tFUToPtVyE71dsNqZgoZMHc4yp6+EA1vads16kaL3cD6QF1MkmpsAbkiQAt+G9Z2rPw6+HlrEZf+F+PxNj0wPp/wDdaN7fhFLyuFVdyzsAB6bk7Df+VVlax8c4mA+pbKFhjYNFrVl8wB1SNtjBJA38PrUl4X2R2invLgy3kmBlpmJBwCvlHpjGzM3lGDUxxWntef1NK/RVo8Z7YLKHIi13Df5BoXoCMs2/r6A7g1xuH81cX4mSLSGO3hJCmUrsviO+twdTADBCKemwBIq0+EctwwbW8EcW2MogU4J1EFupGd8EnoPYV34OFjq5z+P9mrxx1r2wv+pvdWHAOxeHUJbp5LyU7sXYiPUckk7ln6g7tvjJGDiptfvDaRomw3CRxxr648McSL1bA6DYAb4FSN0wMLgfy+da0XCUzqbxNgjJ9jgkfQlQcfIewq8TEMO1ctyZPxKUSXxdIA2Uskbw4Hla4dDhnOckL06A9an3DOXYoY1RFVEXoiKFUZ3Ow9zufc11EjAGAMCvqomw+UTAwK43ER9o34fw/wB67dcvisO4b8DU0n2iUf5Q4eiX9+e6UO3dSiYqupkkQo0YIGQiyW7HGdy3T1MzAqOQyaJUkzgfo2yxAw5UA41BS2tUAJBPiIGMmpGpqLRkpe0pSqhSlKBSlKBSlKBSlKCM9pN6sXCr1mBINu6bAdZF7pevpqcZ+WetVT2Cwq0N3qVWxLGRkA4OmTcZ6Gp725Xhj4PNgA940aH5AuGyPn4R+dRTsKiH+HyEAajcsCdsnEcWkE+oGo49sn3q9OxblrYLgEjJIB3963QK8Wvc1WZ0e0pSoClKUClKUCsU8WpSPcf7Vlrw0Ed/v+tdDl7ivfwknSHSR4nCnIDxuUPzwcAjODhgcb1pTx4Zh8z+Wf6VFOSuLd3xniNnk6X0XSg7+No4u+OfYll2+XyNa36Fl0oKVkFKUoFKUoFKUoFKUoI/znyVDxOFYZ3lRVfX9myqScFQDqVgRvnp1ArByn2fwcPhMMLzFTIZMuyk6iqrsVQbYQenvXtKmJwd74X/ADv+Y/pT4T/O/wCY/pSlNGTuB7t+0adwPdv2j/WvKVA97ge7ftH+tO4Hu37R/rXlKD3uB7t+0f607ge7ftH+teUoPe4Hu37R/rTuB7t+0f615Sgxvw9CckHJ+ZrmT8l2r3cd4Ub4iIaUcSSDC+LbSG0keNhuNwxrylTsjuilKVAUpSgUpSgUpS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6149" name="AutoShape 4" descr="data:image/jpeg;base64,/9j/4AAQSkZJRgABAQAAAQABAAD/2wCEAAkGBhQSERQUExQUFBUVFR0YFxgYFRgWHBYYHBgaFBgYGBwYHCYfGBojGRcYHzEgJCcpLCwsGB4xNzAtNScrLCoBCQoKDgwOGg8PGikkHyUvKSosLCkpLCksLiwsLCksLCwsKSwsKSwsKSwpLCksLCksLCwsLCwsKSwsLCwsKSwsLP/AABEIAQYAwAMBIgACEQEDEQH/xAAcAAEAAgMBAQEAAAAAAAAAAAAABgcDBAUBAgj/xABGEAACAQMCAwYDBAgEAgoDAAABAgMABBESIQUGMQcTIjJBURRhcSNCgZEzUpKhscHR8BVicvFzgggXJENTY7TD0uE1RFT/xAAYAQEAAwEAAAAAAAAAAAAAAAAAAQIDBP/EACURAQADAAICAQMFAQAAAAAAAAABAhEDMRIhQTJRYQQigZGxE//aAAwDAQACEQMRAD8AvGlKUChNK8NBy+Y+YEs4GmcO+CFVEUs8jsdKIgHVidqhq8S4zeMGjEHD4tQIV0NxOUPUuPIp9dPhO+CdjWfgI/xK+lvCzG3gZobXcaTgFJpwATkuTpVj90E/6Z5DAFGAMVIiSx8XiC4e0ugvm1xvbu+/RWjkeNdj1KenQ9azpzwsRAvoZLQkhdbfaQljpH6VB4BlusgTYE7YOJSTWvLMnqVoMsFyrqGRlZWGQykEEfIjY195qCcbbhsEit8Z8BJkEiKURasDIDxMGQjxA+JP555//WQyNiK74dfKeid58JLnHQGQtGxJOdyoGn1J2gWZSobwztUtHkEU4ktJDjSJwqpJnH6KVGaNxuN8jORj5TBWzQfVKUoFKUoFKUoFKUoFKUoFKUoFKUoFcrmfinw9ncTb/ZQu+2M5CkjGds5x1rq1X/a1dFo7SzUgG7u41YFQw7tGEjah1A1BDsPQ52oO7yHYfD2cMHhzHGuornDMRrkYZ3wXZm9PN0G1SOtCygGlWG3Xb5E9PwrdZsDJqZ7HB5w5qisIGlmbSBsMbsxOcIo9WODgewJJABqo5+1xHRS+QZOkSsvhGceNtWMfUjOM4AIxHe2jnH4u9aFGPdW504BOGk6O2Oh0+QH5EgkHJr6CMswUDJY4A+Z2qnJTyjGnHeaTsQtZu022EpQplPV1UEMfodyNsZxnp9ajnOvFrJ8G2Qd4Tq7xCY9JznxDHiJJJz1GBuatjlPsas4Y4muIxPMI2WTJJjZi+oMFPQqMKCCMjJIydpFYdnnD4XZ0tYck5GUVguQFIXVnAOM75xk4rGvDWs7G/wBui3Ne0TExH9Pz1wfnmQJ3E4juIT0WZdYVvQ7eIeoLKQwDEg5AqzezrnEQwE20ve28YaSa1kJM9qgPja3bpNCMltJwcD9ZsVYt3yhZyoyPa25Vhg4hRT77FQCDn51AOI9jxtJorvhbP3scpcxSyLpZMHMaNpyD9zxk5D5JGN94yHPasres7pZI0kQhkdQykdCrDUCPqCKzVXnZ/Mba4kswxa2ljF1ZltQ0o5HeQgNjZCysFAyA++5AFh1LMpSlApSlApSlApSlApSlApSlAqvOcI1h4xZ3MpPdyQyW6FtOiKYnWpyT4GkTWmfXYdM4sOudzBwGK8tpLeYFo5FwQDgjBDKQfcMAR8xSBm4fPlceo2qKdpnNslrbMLeOSWZxhNEbuF/WZyg8IVTnrknHpkjT4PzIbLVbcQk7p48rHPIVjjuowcJIjEhO8CldUeSQTnfO0C4txie2tI+KpdSM1xPtbSNqhaJi7BAmxUqoXVpPVuoqZ+60RqnnySSTud/rVldm/Z1MLqO4nUCOLDjc570bou3UqcMcbZXG5yKgVhc4mDnCjVkkJqEeT5guQDp6hT6gV+pZuFstnpt9pEjKxl/H4gNKl+pbxAEk5zv71naZ+G3DWu7Z6nG2RcJBLLp2OkKg6sD4pCqnGnoDncHcHNYZO0KzjbRcS/DSfqTKVP1UjKuucjUpIyDvVd8f5642qRqtk0ACfaNEnfFiPOwYB1h98EEjc5IrHwXvry4spb6G4ntZ+87oSyrMEkQ5MjiOKNQulWUK4/WPTIpELWvFrZEYumGdXUMrBlYZBUhgR7gjYivuuFxziMPDLF5FQJHENkRQoyWwAAowCzsBnHVsmoTydzTxW/geeKWwK62BjdJdcWOgxHjI0kHUck0R846EV933H7aISkPbJcO4ClQ8ciRGNchvF5skn1j6dCbSqB9n/DhJc3l68ckczMtuUY5UCOOPXoIGHHe6hq9lGwORU8q0e4Y3+qcKUpUqFKUoFKUoFKUoFKUoFKUoFKUoMF3ZpIMSIrjOcMoYZ6ZwQd9z+dUmeCwX/wAbwsuVe0vJJ4GjUHUsmoumkNp2c4+QxgdavEtX5YjvLiz43cSRxszx3ErPGDgtGXJZds9VYEbHB0nBxUStXtO+VORe84G8BK95MGc7EFJA2ERsDPgePDA+Ulxjbe0eCSFoI2ZChdQxU9VJAOk/ME49OlanLd808YlePumkRXKatWnVk4J0rk9M7dc9ep60r6VyBnHp0rP8uu3rKx+P8fenFYrmVFBeRgqruWZsAemSTtWGKd3Ow0j39T9KjXaHwu9lWB7LumaJ2YpKoIYldAcFjjKgt+eQdsGVZiYludo3CDdcMuol83d6lHu0bLKF/HRp/GoPbdiQgh723vJ0uDpKvgIEU4JBVfEx/wCYY222rncM7R+Ki7SxmgiE0smnLJIMKTgt4D4kGlm1DbAO/WrhvbpY4GkYgKqFixBwABljtnYDJ9elSrERMxLFyOn/AGTUSSZJpnOcdTM49ANsAVIK5vLiAWsJEZi1RhyhzlGcd4ynIByGY52H0HSulV3PPZSlKIKUpQKUpQKUpQKUpQKUpQK8Ne0oKf7aLviltKs9pJcLbd2BIUKlY3y25GNSggDLHbJG+4FQDhfFI4mhELtLcXrKJJZfEyKXC9M7tqHqTjTvnIxeHanyxPf8PaC3YK+tW0kgCQLk6M4Okk4I6DIAJAzVIcO5ONpxKyikGZBD306kqe7fXKoG3sqxH551dCKz5Y/bOtuG0xaMWr2bczi5WcagSlxIgxkEJqLRE567Ej8F6b5nTLnY1+dru8ueE3nxcaA21wxyuTpfGNQJwdD6tZX1G+2CQbl5R57t7+PMT+IDLK2A674GoDOM46jI+dVr9MN7+7T923zHwaW4jRILl7bS4Y6V1CRR9xvErBc48rD167YhfNfOPFbHHeDhhDZxtNGDgjZTJKATvnGdqs0H2rBe2Ec0ZjlRJEbzI6hlODkZB2OCM1dn/CrOXu1L4i5t457KOS4diolgdZ+7U4DuqprdAFzkA9B9anHE7My6LQ7rKxMgzjECEd5np52Kpj2c7YBI3LPgdnZ6pIoYLfICsyRqmQWGF2GTlsYHqcDriuhwjhrK8kshBlk0ghclURc6UUkAtuzMTgZZmIAzU5qtrzEY6i17XgFe1ZgUpSgUpSgUpSgUpSgUpSgUpSgUpWO4mVFZnIVVBLMSAABuSSdgAPWgjPPnOBsRahAjPc3SQ4ZsFUY+Nwo3bGw9gXXPsa37WOBTxOb61ikDsn20qyaiFG2WjdCQNOkakYABTlQBmtrmvhd1xu5jngcW1tbk/DSSKyvJJqXVKq+YISg0k48nTc1bnwYaNQfbb5Z/l8qtkZkm5Owq7kzgKcT4JHFcEuXVyrtliriWVUcEnPh2GM9MjoapbiNjccMvCmoxzQvsy5APqGXI3Ug9COhwfUV+mOA8AFi8qR+GF21rH6RsfP3f/lk4OnOxLY2OK++aeTrbiEQjuFJxujqdLoSMZU/vxuDgdazzx9Oi0+ftS3J3a3fmaOBgLjWwVcnu21E7HUoxgEjqp2H41Y1xzrepeLZ/DQGV01x5u9IcAkEDVADq2Y6SAcLmtrlXsls7GXvY+9kkHlaRgdII0sAFUDcEjPXGR0JqJdofCpLjj1lHFI8Ld1nvIxlo9LSNqG49h7daZsp2YpK0eEcusHSe6cTTqCE0grHDq690hJOrG3eMSxGegOKkFc3gLymFROVaVfC5UYViNtQHpnrj0ziulVnNM6UpSgUpSgUpSgUpSgUpSgUpSgUpXmaD2uVxm6QoY2CMr+FgwBU5OkKQ2xJJAx8xtXI4lzT3158BasTIo13EikfYJ+qDv9qxKj/KCT1xWrzwjxW+tAGaOSGXfphbhHYncHAVSeudqtWI+RKrS2XQDjOob+v4f37VsouNvT0/pWDh/kAz0yP3mtnNRIw3NsHG/wCB9jUb4nxR7TVJJl4VXLgAFolGMyL01x6d2XzDBIzutSqsF1bB1wfw/v1FPxKdxqW9wsiK6MGRgGVlIIYEZBBHUYNQ3mO3C8WsZiANQmhLYGSzxh4198eCQ+wz89+Txa3uOCSPPbI01icma11H7Aklu9g66UySSMYGTnAwU63FOJw3SWV5Fl4+/jdTjBUOXtjqU43DSBT+JHTeuZMN6z51mE1AIVZFG+BqA9R0/OuW/PdvHOYLh1t3O8ZdgElQkgMjHGDtgq2MHpqGGPZ4b+jH4/xNcbnHke34hFomTJBJVhsykjGVbG303BwMg4GLz250hhlDKGUhgwBBByCDuCCOoI9a+6oo8scW4KWawmNxApyYHGSFGWP2ZODncZjIY+2SAJfyP20Wt7hJ8Ws2wwzZjYnONL4AB2GzYySANVVmMFjUrwNmvaBSlKBSlKBSlKBSlKDWv+IxwoZJZEjQdWdgoHr1PyBqnue+3dNDwcO1NI3h78jAXPXulI1FvQEgYIyAdiZNzRcJe8UjsXRZIbaL4mZS2zSsdEKsmPGADqwSQe8Gem8y4bwSONFURoNIAACKAoHQKAMDFTnrRDOx7lRrS2LTKwuJj3kurzKT5FY9SQCx36F26HIrp9pik2N4ACT8K+w3+61S9IQvQAfQYrl8UPjH+kfzq1fcitrftys44IQWlLtGNaRxZ7ttI1DVKU1bkgFSfL9Kw2vbHc3Qf4GwuJtDAFi+QAdWNQRfCTjPUjY9cZqa2/BLdFZEghVXzqVYkAbIwdQC4bI23zVXcN4c3BuNxxqCbW9OhOnRiMDrn7OQqM9Su+CTipmMQkD3PMM+sBbS0GcqxcSNjOcAgyKcADJZR12x6bPZ5zHfpxSWy4jKsjdyHiKoAG3ByrIigjBOdQzlcbHINmpw5NPqcjqahfNvJtzLLDcWbJHcwFlDuCVeJgco2kEkAnUARgEt0NR6lKc3NsHGCP5/7j5VVLcvnhcjxkSSWDsJkVTqeCWNhOIwMZZJWRVBJ6gKSCQW7MHBuL6R3l3Ar+oSzLr1OMMZFJ2/yj8etey8EvJVaO6u0ljZdJQWiJ6jrqdsYx6AEHBB2p46mtprOwm3DG8GD6Ej+/zqHdo/Ms1vJaxWxQzXEwjAZWcBAD3jYVhupZD16Z+dSjhr+HRqbJ+9tk7b52xk4ycAevStS55Jt3njnYM0kbakZnkOhsAEouvQuQB0XfFOpVRq6teLaSY5rJ2HQNBOoO+/i71sbZ9P45rg8u8hXa30tzdraLHLEyyxQq5SZjjd0lXA38RIO5Xp4mNXFHGFAA6CvSKjySqrlq7k4VxJLFmLWV3q+FDNqMDqBqjyxyE3AA36pjfVm1Fqp+2uIwR21zEF1W11HIGYA6fUD3KllTI/yj2q1bWZXRWU5VgGU+4IyD+WKi3foZaUpUBSlKBSlKBSlKCsOU5luON8Ul8LFJIYFKnI0KG1Z3wTqiGT6YI2qzhVU9jTRyPfXEe4m4hKQ241IF7yPY9Md6x9/Fv0q16mfgK4vElxIfmBj+H8q7JriXNyW8w3B6j9/wC+rU7RLXqG9sHDQbDvcA9xLHMNskqXCMB7E6gTn9Q1Mqx8etTPw+5hUFnMMiqo6tqUjA+ucVpbod/h1z3kSPuNSg4PXcZ3rYxWO3hCKqjooAH0AwOvyrLWCXgFYrqDWpH5fWs1KCG8RvTDJExzoaTun8x0M/6JttlGsBCx9ZF3AzUqsZ9a5PXoa4fOXAxcW8qbfaIVHTZ+qMM7AhgpB9CAa5vZ3zObq3Rn8MoJinU5ykyHByD0z5v+bG5BNaT7gTaleCvazFfdsfDO+4dcjGorGJQM4x3bamPUZwgc4/icV2uzPi3xPC7SQnJ7rQ2wXxRkxNsPTKV0eMxZxkAqVwQfXrsfzqJdlEDW3xli2cW9xrhyxI7mUak0AkkKCG9T4mOd81aY9RIsOlBSqhSlKBStB+OwCYQGWPvmziPUC2wDElRuBgg5OOo963dVB9Ur5zXoago7/o83pMVxHgAJPG4O+SZFKsDvjGIl/M/LF4iqG/6Ov/7f/Eg/96r5FTPwPaj9wuGYfM1IK4N352+pq/H2iWlFdhpJI8EGMKfTxK4OGHyyrDPup9q2Aah/HYpv8YsdEmmKSJ9a/rmAmUA7bfpRg/Nh06zWSHwhh0PXp16flWmodHh95qGD5h+8e9btR2NyCCOoru20+tQf7zWV64mGWlKVRLHPDqUj3qvOVrdUuuKBRgG6Rjj9ZoEdjv7sxP41Yk7YUn2BqFcBth312wHie6AJ33028AX+JrSgmsJyoPyH8K+68UbV7WY1eIxZQ/Lf+v7qid39hcwXQG36Cf0+ykYaJDuB9nKVO+cLJIRjFTRulRyWMEEHynb+/Y49RWlY2MRKSCvaw2ZPdpqOo6Rk4xk4GTgkkZ9sn6ms1ZpK1eIcRjgjaSV0jRerOwUD06sQOu1bVV5xqwF3xdviVHw9hCkkStjS8kusmY5A1Be6K4JIBXP61QmseU44HxU8Pc3EVqZpuITl7hsSZjhLfZKS36MLGVADHSNLddsdXj+m6uYbKaKZ0nRvtBctGgSMa28Ct42DaPMu4bY7VzeYO063hJEeJ2zgsDpiU4LHMmDqOB5UDH067GF8N7ZGWcSTq0oXxIqBYlRyjRuMEFnUhzuzZyoPQkVSN7dt5pWvjqVy8nCzt45YzPEsVyyXXcTyxtLAXMcczaHOWQMjkeoLeUVbHBoBHEsYZ30DSGdy7MOoJY7tt6n2qB8D4p8Rb6riM6OISsNB05SI28gTUejZSHJ+cnQAYpyTzqRdxcNdXeVEkSVyCMdzjupMnzCWPxZ9Cy9amJZclIiNQTsFd0ubuJsqAilkIwQ6yaNwRkEamGNutfoYVRPZj/8AmuK/65P/AFVXsK0npzPa4l+mJD89/wCf8c1265nFVBwR6Eg/xxVqT7Ff9oN38M1leAHEFxokOMgQzLolyMZJ8KYx9PWp/wAOGpWQ/wB+n8RUa5q4N8XZzwbZkjIXONnHiTcg48QAJxnBOKy9mV00ljaMx3NsoOBgeHwjYfICr2Q6JFbnDLjDaT0b+NRXtD4utvZTyspYB49hj/xkI6/Su9q3yPrVvqjBIhXtfEMmpQfcV91zpY7hNSke4xUf4XY900z7ks5lOR0YokWB8vAD+fyqRmteSyBDdRqOT/eP7zVonBHbztHsreQxXNxHFIACQdWcEagdh6gg1i/62+Ff/wBsX5P/APGvrivZpZTyNLJbxSO3mZgQW2xklSATgdcb1xbzs84ZEGaS0gVUBZj4iAoGonZvQDOOvyqfHeh0LvtY4aRhbyL6+P8Ad4a4nEL24uEMryHhlgoyZWwtxJnKYC79wuTsfOfDgDVhYl2RpZ3E87iGIXHfGSJNDMsMI06SpK6BhmxqOGJA+VWnfcLib7a6KyCLxIr40R4XGrHQkeI6myRqOD0xnN89Q3pxbGoTAYGiEqXXHmixkMJbnBBxgqOrDcbgYrJ2a8/Xs10kEuia2kLiKVpYxMqKHdC6htUhKqAcqD6k9a7PHONX0mfhIY2w3nnkKKenkVfEw6jUSucZGoYNVxwLkq17k8W4lNC9tMruIY2cOZmfPdrg7kHUNOdvXYEitU81YrkY/QHE+KRW8TSzuscaeZmOAM7D65O2KoTtH7Wba5ZltYS+tFjkklLqHVXaRV7oHoCxOo4PiIxjrB+aecZLvEYHc20bEwwKzFYxjSPMSWYKMZ6DJ0gA4rS5f5anvZe7gTUerHoqLnGpieg/efQGrSwru+nwkc13MFXxu52ACqqgDHQYWNFVd8YVVX0A2kV7y/bQ8IiuGDm4nlwuWXGlCwcooO6EY3O+rHQdbJtORorK0ZO+WJdObmfSO8kQjxxq5/Qp0xjUT9eu/wAM4vJdxCPhULd2v2YuJVMUMSr4FaMNlp8Bdl9MDV1wa7vTq/5RSP3yjUPO5v7y0WwtJpBB3hKkKgGqFoowSrlY4xncnGANsnarT5N5PFqpmmCPeTEtPMAfvEHukLZYRKFRQOh0A4HQdTl/l+KzhWGEYUbkndnY+Z5G+859T/IADqVaIxz25LX7UryBYCPmDiseSRqJz/rmVz0/1Y/CrpFVTwdI4eZr5c4MkMb4OTk5jd8ew9atCO8Q/eH54/jVvhRnrjXr4dx6HH54BzXU+JT9ZfzFcriJBfIIOQOhz8v5VanY1gK5nJSiK0hVRhUWRVGegWSRVG+56DrXTqN8w872XD10yOoYbiGMBn38edIwEznOWIzqz862nENPtGvEKW1oV7x7m5iATrlEkV5GIxuMDTg4zq+RqYH/AG/l/tVPcp8RfjHGhdshSG1j1KpfOk4IQZAAJZyznYbKRk4Gb6sLfSoz1O5rPyz2MtvHpUD5VlpXlZJe0r5zj1/fXPvOKAbL+f8AT3oR7Z7680jA8x/d86pDtp520L8DC3iYBrgjqFI1LHuPvAq5IPQAdGObN4gXdGCu0ZbYSAKSD7jUCufqK/OvaRy41peMC8kolHeCR92Ynz6jgAtqB6ehWreUR6hrbhvWPKYbXZdzwOH3LGRSyTBUYjHg8XnPhLMArN4R129hj9GyrHuSoJP3WxjPrsduv16V+PhVk8rcy/4Vw55GOu4u2DQxn7qLlBK++QpYtgeunbYkjK0fZfhvEdp92h80G1UEzrDqH2axxLJK5H/EOhY/Qtgnfbpivz/LdOyorMxVAQgJJCgsWIX2BYk7eprZ4zxqW6maaZtbt19AAOiqOgUegqQ8j9nst86uwMdsCdUn62MZWPPU741YwN+pGKmI8YRaZ5bZWGhydyZLxCYKuVjXBlkxsg9h+s59F/Hpk1f/ACpypFZwCKIYUeJ3Pmdv1mx6+gHQD8c7nBeCRxIIoI1jRfRQB7DUf1mIAyTknFfPNPEWiiWG2Aa4lbu4QdgZcZ1MSCNKKGc59Fx61nvk6q0rwx+f8cDiFg3E71bRci1t2V7w5GGbZ4bcZB1dAzDYD13UCrPgt1UaVUKo2AUAAfQDYVy+U+XEsrZIV3O7SOcZkkY6ndiAM5OwyNgAPSu1WsRkOG95vbZAKUpUqKH7YeJS8O4xBeQIAXtsEsraJSGdGDaSMkIYvUYwlRix5241xBilvI5IOomJI4tIw2Az4GF67M25A6mv0bxfly2usfEQQzaQQveRq+nOM6SQdOcDp7D2qu+B8uR2PEr6CFESFo4JYwCzMoIaNlLOSfPG7YyfMPoIm0xDTipF7xWUUt+XeYWUMbxkJ+605yPTfSpGfoTUkXgvGgAP8RgONsm1Uk+mSdG5qweFP4SPY1umqxe0/Le3HStsxUPMt5xOys5Z5L1JGVlCqlrCFwWALMWTO2+23vn0qm7maa+uSxBlnnfoqgF3O2yqMDPyq/8AtJkA4Zd5IGY8bnGSXXb5/SqL5V47LaXAkgjR5SNCakMhBbwnQAR4iCV9TgketTW0z2pz8cUtlV/dmfJI4fbqj471zrnYHI26IDjyqDj5ksc4xU9k4ig9c/Qf2Ko/hvNPH5xlbaIAgkGSLuwcHSR43G/y+pqRJwjit1GFuLqO3yfELWI68YB094ThSH2On9og4rSbUZxxXnqFgTcxxgkaowRsQ0igg/MZ2Nca+53jV+7WQyyn/u4F7xvTzafDGMHOXZRgHfY4i3Auxe1ibVIrXDZzqm6D18q7N/zZz7VO7HgUUShVRVAAGlVCLgbDYDGwqnnHxC//ABiPqlyg9xLjpFuCAAJX09cEsO7Q5xnAfYkbHDV1rTheANRLYHqS35k7k1vqgHyFa03EFHTc+wqkzM9y2r9qQ2GiBGCNq4HG+FQS+B40kXG4dQ2M4zjO4P0+lbM1+zZHQfL+dVRz/wBqojLW9mys2MPMDkIdtoyNmYb+LoCdskZqvfTWIjijbz/CAdoHCIbW+ligOY107atWhioLISSSSDnrvUc61s2djJcSBI1aSRjsFBYkn++tWXyL2bwrcD4t45ZlXX8MvjEfQDvz5dQJI7s9SPUZFabkOKKTyW9OZ2f9mDXYE9xlIMjSo2abffB+6mxGrqd8e9Xpw7hYCqqKEjUYUAYAA2AUem1ZrCzGMkYVRgDoMAY/AY2xWpx/mmO3QFiVVmCIFUs8jHYLGo3Yn2H51nu+5d1YikZXv5lm49xlLWBiAWIwAqbs7nZUQfedicY/pWLk/leVHN3eH/tMi6VjUgpbRZDd0mNmckAs/qQANhvp8rcsSzyrfXqlGXJtrfORAD/3kno07D9kbdek6FaVjHFyX31HX+vaUpVmJSlKDw1X3Os3ccUsZPS5SS2YBTkkaZYmJB3w5xuDgM/vVhVBu2OyZuGtNHnvLWWO4TxADKNpbVnqNDucAgk4+hiVqW8bRLscJbdh8h+7b+db8xOk43ONhUd4HxhJY4p4zlJFDD6H0OCcEHIIz1BFSUGsq/Z3c0fu8vu4HEOWVuUMU6K8ZIJBJxkbjp8/nWxYcrQQkmOKOMkYJjjSPI64OgAkfKuxXhYDrU5ik8lrMS2qD7o/jWWtaTiKjpv9K05uJMem37zSZiFo4r3dN5AOpxWpLxNR5cn9wrg8W43DbrruJUjB6F2wW2J2HU9D0qKjtFa4kMfDrSW7P/iN9lEPfJYbdQN9O5+mYiZnpeacfH7vKc3N6SCWbCgZO+AB7moXxDtIi1mOzja8dQS5RgkUaqcMzyt4Qo/W8vTfevqflFpFM/F7oPGgLGGMmK3QDfxffkOT67nCjfpUM4jxG54ufhOG24gslbDMF7tX0jwGUqMDZdkGTnHU4xpHFn1Mb/qp6pGIzzfzxdXTFHnUx7eCEMsZ9fvDU+Djzew9q6XJfZLcXmiSXNvbtuGIy7joNC7YzjzN6b+LbNnck9kVvaEOw+InH32HgXr5EOw2IGWyfUYqayKQSD1B39a2rSHJa029y/MNrzjNBD3FuscBwVeWNSJpAfRnJJXp0XT0B6gGrt7POV/g7b7QsZpiJJs+YsRsnv4cnc75Le+BTk6MeNuRG82L9mKIutmAuCSAvqSNt9quxOVb/iCj4hzYQHfuon1TuMnaSTyxgrvhQdyM9MDC1ddHFyVrs2ZuI83Bp/hYEa5uMfoox4YwcYaaTyxruN9/pkgHs8s8nGJxcXbLcXfiw4BCQK33IFPlGNix8R9TjArpcu8q21jH3dtEsSk5YjJZz7szEljuep2zXXq0Vxnyctr+vgAr2lKlkUpSgUpSgVrcQtFljeNxlZFZG9NmBU49jg1s14RQfmHl7mi54XeLYzOO4huGjkGnAwzaC4Yrr0jaQbDIPzGL7j4gyjGBtt61C+2PstN3i7tFUToPtVyE71dsNqZgoZMHc4yp6+EA1vads16kaL3cD6QF1MkmpsAbkiQAt+G9Z2rPw6+HlrEZf+F+PxNj0wPp/wDdaN7fhFLyuFVdyzsAB6bk7Df+VVlax8c4mA+pbKFhjYNFrVl8wB1SNtjBJA38PrUl4X2R2invLgy3kmBlpmJBwCvlHpjGzM3lGDUxxWntef1NK/RVo8Z7YLKHIi13Df5BoXoCMs2/r6A7g1xuH81cX4mSLSGO3hJCmUrsviO+twdTADBCKemwBIq0+EctwwbW8EcW2MogU4J1EFupGd8EnoPYV34OFjq5z+P9mrxx1r2wv+pvdWHAOxeHUJbp5LyU7sXYiPUckk7ln6g7tvjJGDiptfvDaRomw3CRxxr648McSL1bA6DYAb4FSN0wMLgfy+da0XCUzqbxNgjJ9jgkfQlQcfIewq8TEMO1ctyZPxKUSXxdIA2Uskbw4Hla4dDhnOckL06A9an3DOXYoY1RFVEXoiKFUZ3Ow9zufc11EjAGAMCvqomw+UTAwK43ER9o34fw/wB67dcvisO4b8DU0n2iUf5Q4eiX9+e6UO3dSiYqupkkQo0YIGQiyW7HGdy3T1MzAqOQyaJUkzgfo2yxAw5UA41BS2tUAJBPiIGMmpGpqLRkpe0pSqhSlKBSlKBSlKBSlKCM9pN6sXCr1mBINu6bAdZF7pevpqcZ+WetVT2Cwq0N3qVWxLGRkA4OmTcZ6Gp725Xhj4PNgA940aH5AuGyPn4R+dRTsKiH+HyEAajcsCdsnEcWkE+oGo49sn3q9OxblrYLgEjJIB3963QK8Wvc1WZ0e0pSoClKUClKUCsU8WpSPcf7Vlrw0Ed/v+tdDl7ivfwknSHSR4nCnIDxuUPzwcAjODhgcb1pTx4Zh8z+Wf6VFOSuLd3xniNnk6X0XSg7+No4u+OfYll2+XyNa36Fl0oKVkFKUoFKUoFKUoFKUoI/znyVDxOFYZ3lRVfX9myqScFQDqVgRvnp1ArByn2fwcPhMMLzFTIZMuyk6iqrsVQbYQenvXtKmJwd74X/ADv+Y/pT4T/O/wCY/pSlNGTuB7t+0adwPdv2j/WvKVA97ge7ftH+tO4Hu37R/rXlKD3uB7t+0f607ge7ftH+teUoPe4Hu37R/rTuB7t+0f615Sgxvw9CckHJ+ZrmT8l2r3cd4Ub4iIaUcSSDC+LbSG0keNhuNwxrylTsjuilKVAUpSgUpSgUpSg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6150" name="Picture 14" descr="http://profile.ak.fbcdn.net/hprofile-ak-snc7/c43.34.427.427/s160x160/317303_111254202311874_7867198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1773238"/>
            <a:ext cx="1668463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4" descr="http://mmrp.science.upjs.sk/2006/40szs_presov/baranova/injekci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76672"/>
            <a:ext cx="1316737" cy="1768310"/>
          </a:xfrm>
          <a:prstGeom prst="rect">
            <a:avLst/>
          </a:prstGeom>
          <a:noFill/>
          <a:scene3d>
            <a:camera prst="orthographicFront">
              <a:rot lat="0" lon="0" rev="20399999"/>
            </a:camera>
            <a:lightRig rig="threePt" dir="t"/>
          </a:scene3d>
        </p:spPr>
      </p:pic>
      <p:pic>
        <p:nvPicPr>
          <p:cNvPr id="6152" name="Picture 6" descr="http://www.szs.edu.sk/nurse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975" y="3619500"/>
            <a:ext cx="23812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0" descr="http://www.rovnatka.eu/img/sestricka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8263" y="2565400"/>
            <a:ext cx="36004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8" descr="http://1.bp.blogspot.com/_cVk5gsf0XMk/S1TlsQ6dMWI/AAAAAAAAADk/6EnbHrXlw8E/s320/sestra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4663" y="2060575"/>
            <a:ext cx="15113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8" descr="https://encrypted-tbn1.gstatic.com/images?q=tbn:ANd9GcT9QhZzOBccajeCjJgTd0ATh5XDORQJF2o81d-0huLsUDKSOKqxT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0"/>
            <a:ext cx="18764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4" descr="http://www.webnoviny.sk/fotografia/207548/stredna/na-ulici-v-kosiciach-nasli-opustene-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92375"/>
            <a:ext cx="33337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2" descr="https://encrypted-tbn2.gstatic.com/images?q=tbn:ANd9GcRmqrUjzBCbcCQNwheZxu_st7CHMXtx7-7uhfhqjGjWiO1Ch4M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8913"/>
            <a:ext cx="25114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http://pospolitost.files.wordpress.com/2011/03/zdravotna-sestr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2205038"/>
            <a:ext cx="202723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4" descr="http://tvoje.noviny.sk/uploads/tx_media_files/thumbs/800x448/sestra_25266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3800" y="4538663"/>
            <a:ext cx="4140200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6" descr="https://encrypted-tbn2.gstatic.com/images?q=tbn:ANd9GcR32gFmuYUr-RUkH50PvaiQrIjzzXiZ3kYgADRQTshji_CHBeRjdw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72225" y="0"/>
            <a:ext cx="2771775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0" descr="https://encrypted-tbn3.gstatic.com/images?q=tbn:ANd9GcRe314tVo1UmFRKorfRywfYcuUHOiIRquRupgOn0OFSmCbQJm4SuQ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2500" y="2060575"/>
            <a:ext cx="18573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0" descr="http://www.zzz.sk/userfiles/zzz.sk/image/Clanky/3923/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089525"/>
            <a:ext cx="2232025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AutoShape 30" descr="data:image/jpeg;base64,/9j/4AAQSkZJRgABAQAAAQABAAD/2wCEAAkGBhQQEBQUERIVFRQVGBUVFRcUFRQUFBgUFBQYFBQUFRQYGyYeFxkjGRUVHy8gJCc1LC4uFR4xNTAsNScrLCkBCQoKDgwOGg8PGiwkHyQuLCssLCkvLywsLykuKSwyLywwLSwtLCwvKiksMCksLCwsKSksLCwsLCwsLCwsLCwsLP/AABEIAQQAwgMBIgACEQEDEQH/xAAcAAEAAgIDAQAAAAAAAAAAAAAABQcEBgEDCAL/xABOEAABAwIDBAQICAsHBAMBAAABAAIDBBESITEFBhNBByJRczIzNGFxgZGyFFJygpOzwdMVFhcjJEJTVKG00TVDYoOUscNjkvDxJaLhCP/EABsBAQACAwEBAAAAAAAAAAAAAAAEBQIDBgEH/8QANhEAAgEDAAQLBwQDAAAAAAAAAAECAwQRBRIhMQYTMjNBUWFxgZGhFCI0UrHB0RUWQnIj4fD/2gAMAwEAAhEDEQA/ALvRFH1O8FPE4sknjY4AEtc9oNjobHtXh4SCKL/Gmk/eofpG/wBU/Gmk/eofpG/1Q8yiURRX41Un7zD9I3+qkaeobIxr2ODmOAc1zSC0tOYIIyIIQ9OxERAEREAREQBEWDtHbkFMA6oniiB0MsjIwfRiIQGci6oKpr2hzHBzToWkEe0LsDkByiIgCIiAIiIAiIgCIiA4K1p7v0qpz5xfUtWykLXN5NkYI6iojmlY/hl1m8EsLo2WabPjcdAL58lnCSg8sjXVGVam4R3nZjPafamM9p9pWMdku/eZ/ZTfcLj8Eu/eZ/ZTfcKmfCmwTxl+RW/o1x1oymPzGZ1HM9qzN1j+g03cxe4FEbK2S+V02KpmHDkDW2FNpwIZc/zOfWkd/BbHs+ibBFHE0ktja1gLsyQ0WBJAGeXYrjj414RnDc1nzJlnazt9ZTa2mQiIsSeEREAXTV1jIml0jg1o5n/YDmfMM12udYEnln7F5z6YOklu0HRxUzgYI3SF1xfHJmwPsc8IaThuAesTyBQ9Nv6U+mR1JKKagc0yNLXSykNewDJwjYDk4kankDYZ5tpLa+8FRVz8eomdJLlZzrZAG4a1tsLWgk9UC2eixaSnfPI2NgLnuIa0fwA8wH8AFY+zOi6IRn4Q9zpD+yOFrctBcXdnzyWqrXhSXvMk0LapX5CNA2ZtyopieBPLFfM4HubckFt8jrZxF9cytn2Z0u7QhqIpXzulEbSzhyOOBzSbuxWObiRfEbkaCwsBu1JuZSRswcBr7m5MnXefS46aaDL2m8Ttro2gkYfg/wCZfcnMucwgjwbE9UXtmNM9crRo39KTwS5aLrRjlYfYbpsHp+o5uE2oa+CR+IPPhwxnFZl35OIIsScNm8+1WZS1bJWNfG9r2OF2uYQ5rh2tcMiPOF4929sCSjkwyDI3LDcdYC2YF7gZ8/62mdxOkWo2ZO0te58B6r4nOJZY3s5oPgkE4srX05qcmmsorZRcXhnq9Fi7L2lHUwxzQuDo5Gh7SOYcL+kHkQcwQQspDAIiIAiIgCIiAKL3p8iqO6k90qUUXvT5FUd1J7pWM+Sz1HWVwuSuF8WlvZYjd7w6rvm/ylMplQ273h1XfN/lKZTIX1+w+Fpf1j9EV8+UwiIphiEREBX/AE17cFPsyRgIxy4Q0YnBwDXsLnAAG4BLQb2HWAuSQD5lJLj5zn2ZlXD/AP0NtSJ80UIuZI2g6dUY7ki5ORLSw9UAG4uSWgNq7dryyCzQ787HkQSPCGoB5a+pG8LJnFZaRZO6mwY9ntbxHD4RLYE6hoJs1oOgBNhiOpNltT5A0XOQ5k+m3+6itrbHdLJdp6rmhj7nMAEm7e0kOI9NjnnbOrf7sfGkbf5odIP4sHquFRXHFz1JKWZPldm3d5HUW3GU9eDjiKxqvr2b/M7amcRtc52jQSfQB/uviiquIwOsRe9wbXBBsRll5/QQlbTcWJ7CbY2kX1sSNbc7FfOz6YxxhriC7Mm17Zm9hfkBYee17DQaIqjxDbfv5WF2dJvk63HpJe5h579mDD3l2A2tpzGcnDrRu0wvtYXNvBPMfaAqSnp3RvLXggtJBB7RkV6CVR9JEAZXOt+s1jjkMiQRbTzXzPMDQBTtHVXlwfeVulaKwqi37mehOi3bAqdk0jsOEtjERFsjwbxYh2g4CfTccltqofoGqWGrkjY89RgcMTpLvHXEgazwGsD3sdY9a9jnnhvhWxQBERDwIiIAiIgCi96fIqjupPdKlFrFZNU1lLII4oGtlbIxhfUSXHhMDnMbTn02DvNfmvJLKZ6jPdquFEGn2r+zoPp6n7hcfB9qfs6D6ep+4XzWXB2+bfurzRM42JL7veHVd83+UplNBars01dLidUR09pp4rmGaU4eI2KnbZr4RisWA+ENT2Z7S1fQ7WnKlQhCW9JLyREk8vJyiIpBiF8vOS+l8StuCDockB5b6WNuRVW0pnQ2c3qYZWvLw8cNt/mg3sBpd3KwEJubO1ldAXNxDGG9ti/qtdbtBIPqUj0hbnt2dVyRMlxhpbq0scBJGHtNnOOO/Wu5uQLbZXAURuuR8MgxC7TIwEWB1cBz851WM1mLNtJ4mn2l5r4khDrX1BDgRqCD/wCx6CRzX0oTbW23wSBrY2lpaCHOLhc3IIFuzL2rl4Rbew7ZRcnqpbycCLWqbeSeVwYyKMuP+J4AHMk8gLj/ANrZG3sL2vztpfzX5JKDjvMpRcJasltObqqulANNW3CDi4bcZtkTc4bdvVwq1bKl99K3i1kxBJAeW5k4eqAw2adPBtfnblop+jo5qN9SKjSskqSXWzcOgKnZ+Ei6QMB4UhhL8nF12tcIgfCOEvvbMC/IkL0aqM6Cd13yPFa9zDG0vjay3Xa9rQ1rgQMNrSSkjW+F2d7q81eHNMIiLw8CIiAIiIAtYG1vguyjMBcsa/CDoXulLWA25Fzm3811s6g9k0TZ6ARPF2SNlY4XIu1z3gi4zGRKyWM7Q842GFuPvM+qp3GYtxxvEbnABodiDSw20DjitYcwO1RfSFvfNSSxMgOGzHTSXaHB4BLWRm+eHqyXtY+DZ2qmm7tx0lBNCwuIwSvLnHrmTB4fVADSMLbWAthHPNfe092ItoMgfPiJYMXUOEODw0vY4fFJa3SxGHIjNSIzpKs5OPu7dn0NDjU4pRT97Zt+pk7alD4YXDR01IRfWxnjIUuFGbweLj7+l/mI1JhRTeEREAXD1yiA83dM25jaGcTcUvdVOkcAQMV2uDpC9wAB8YwCw5Z31Ud0L7JbU7Va2S+FsU7iAGkEGPhEOxaC0h0Bzt2kj0VvJujS7RY1lXCJAx2JubmuB52c0ggEWBF7Gw7BaH3P6L6XZc8s1OZC6QFoxkOwRkh2BuVzmNTnawzsSfT3JC7T2O+keGvJe02DJCLYiG5td2PuHG3MZ5kOtG1lE2ZmCQXGvYQe0HkVatbRtmjdHI3E12o9BuCCMwQQCCMwQCFpm0tzZo84HCVuXVe4MlAJsbOtgfbXPDfPMnWouLJ62vS8i+s9JJRUavma1Q7NjhFmNtfUnNx7Lu1NllXXywk3BBaQ57HAkEh0b3RuFwSDm0oY8TmNxFuOSBhItcNknjY61wRfC48lWakpT1HvzguJVEoOpvW876ej4hdclsbGl80gy4cYaXEgnLGQMuzXQZ0aaV+0q9zKWIB0z3GONpDAG8gMTjazRpc2sexes6PY8cUPCa3qEEOuSS7ELOLnalx5lVf0d9HFVQbVkkwRx04Mjc+u5zLOEQic4ONs2EklrsnDQZ9Fb0FRjhHKXVzK4nrPd0G89HWyqim2dDFV4RK3F1WhowNLiQw4OqbZ+CALWGdrnZkRbyGEREAREQBERAFF7teSx/P+scpRRO7nkkfz/rHL09M6so2zRujdfC8WcAbXafCF+wi4Pp5LuaFWW8m/9fQ1DoXx05HhRvwS9eMkgOykAxZWcALA+YhSW5W9VfXyYnxwMp2kh7wyUFzreBHeQi/abWA861KpFy1OkmysK0aKrtLVfTlfnJtW8Hi4+/pf5iNSYUZvB4uPv6X+YjUmFsIIREQBERAEuuqrqWxRvkebNY1z3HLJrRcnPLQFVLtXpRqZvENFO02IybJL6CXAsF+wNPPPszjBy3E20sa13LVpLON/UW8XLg2VAneCpLsZqp8VrX40gyve1gbfwWwbK6T6qI2mw1DfOGxyZ9jmAM9rfWs3RkizrcHrunHWWJdz/JJbSYG1NSBoJnkfPa2R3te959fYsV8uDC+18D4pAO3hyskt5r4bLgbWZVSzSxBwa57SQ8EODjDHiGfK4IvpksbbE/DhkcBctbe17Am4s2/aftXM1E43L7/uTqcX7NqyW3GMeBcDVGVO9FJE/BJVQNeMi10rA4G9rEXyN1UO8G+VTWEh78EZ/uo7tZbsedZPPc28wUG3IWGi6iNBvea7bg1VnHWqy1ezeejIpg8BzXBwOhBBBHmI1X2vPmydrzUj8VPIYzqQM2O+VGeq70kX7CFbe4G8z66B5mDBJHIWHACGlpAcx1iTbUt1PgX52WE6biVukNEVrJa0tsetfg2hERainCIiAIiIAovdkfosfz/rHKUUXuz5LH8/6xyA7NrbChq2htREyRrSS0OF7Ei2XMf+dgWTR0TIWNjjaGsaLNa0WAHmC710VlXwm4i17s7WjY57s752aNMkMstrBh7weLj7+l/mI1Jha9tfawkbE0RzNvPTZvhkY0WqGHNxFgtgahicoiIAiLglAaZ0pbY4VJwmnrTnCbEg8NtnSHLl4DP8znoakWydIO2PhNdJhddkX5pufVuM5SPn3ae7GeltXiBzuLG9/U7rNP8A2kH1qZSWqu8+h6Coq3oRT5U8y8F/3qdiXRFIOjO6kq3RPxNPmIOjh2H+vLX09tftV81rgNaP1WkkE/GJsLnsyy/isRFHdvTdRVGtpHdtTc9draERcLeSAtr6N9rcCtDCSGzt4Z1tjHWiJ/8Au35/rGpSMJsG63v6m9Z3rsCuyOQtIcw2c0hzTlk5pDmn2gLXNayaKy+pxuqVSh0pJ/j6Ho1ui5WFsTaQqaeKZukjGut2EjrNOZsQbgjzLNUA+WtYeGEREPAiIgCi92fJY/n/AFjlKKL3Z8lj+f8AWOQEosesme1t44+I6+mIMy7bn1e1ZCxq58oA4LGPPMPkdGLeYtjff0WQELtmrnLYw6mDRx6a54zTb9Ij5WzWxha5tiapLYscMLW8eluW1Ejz5RHo007QfaFsTdF6enKIi8PAoveba4pKSWY6tacFzrIco26HVxA0Uoqz6WdtXdFTNJy/PSWIsb3bEDb0Pdb5J7LZRWXgl2Vu7mvGkul+nSV7w3POEEue8hoP6znvNgc9XFx9pWfvFTiOsqGNAAZIWgAACzWtaLAZDILL3JoeNtCnba4a4yOyuMMTS4E/PwC/IuC6N7P7Qq++f9imZ9/HYd+qi/UlSjujD6tf6ItERbS8CIiAIiICT3WbeupQdDK0H0EEFYFVRmF74naxOdGciPAcW3F87EAEX5EKQ3T8vpO+Z9qkekXZ/B2hIeUrWSjKwuRgf6esy/z/AG6c4qYKJ1tTSmo/5Q9U3/s2bol2tdktO4+ARIztwyEh/nNni/m4g7QrEVDbp7XFLWRSnwb4H6eBJ1SbnQAlrvmcsyr4YVHqxxI5DTdr7PdSwtktq+/qcoiLUUoREQBRe7Pksfz/AKxylFF7s+Sx/P8ArHICUWJXcbLgujGuLiNe7stbC4W5rLWLXCY24JjGuLiB57LWwkef+CAiNrNqA2LiuhLOPTXwMka7x7LWJeRr5lsAWvbWFRhj4hhLePTXwNkDvKGWtd1tVsLdF6enKIi8PD4klDRc5DUk6Adp839FQO3NqmrqZZzez3dS+ojGUbfNZtvWXdt1avSTtbgUTmg9ec8EfJIJkPowBwv2uHmVOKTQj0nY8GbXLlcPuX3N66JKHFUTSkeLY1jcjrK4udZ2mkTbj/ENOetb2eX1ffP/ANgrE6KKDBROk/ayvOV9I7Qi4PnY45ciFXe9n9oVffP+xeweajNmj6vHaWqy7GvLCIpERSTsQiIgCIiAlN0/L6Tvmfat16Xdn9SnmHJzonaDJ7cbbnU2MbrD/G5aVun5fSd8z7VbHSBQ8XZ045sbxR6YSJDn6GkZdpUWo8TTOJ0vW4jSdOp1Y+rKSLbix5q8dx9smqoonudikaOHIb3ONnVLjlq4YX/PGuqo/mt56Kts8OeSnJs2UY2ZnxsYAcANLuZn2/mvRbOtHKyWHCK2423VWO+P0ZayIEUM+fhERAFTDek6rpi+GNtOWRvlY3FHKXWEr9SJQCfUrn7F5r2l4+bvpvrXKJdVJQinE6Pg/Z0bqtKNaOUln17Db/ywVvxKX6Kb79PywVvxKb6Kb79aQvlw89vZ9qgK5q/MdhLQdglsper/ACWDs3pGqqypp4ZWwBj54bljJA7qSB4sXSkatHJW4zReeNz2n8I0mZ8fHyHavQ4VjbTlOGZPJxGnLalbXChSjqrGcb+vvOUJRYW2tpCmp5ZnaRsc+3aQMm+s2HrUkpEm3hFU9Je1+PW8MeDTtwf5jrPkPs4bfMWu861Jz7Ak6AEn0DMr6kkLnFzjdziXOPa5xLnH2krK2RRcephivbiSMabWBw4rvIvlcNDiPQFPS1IH1C3pKxssP+MW337y791qDgUVPGRYtiZiF79Ytu+x5jESqZ3r/tCr75/2K+BmtMh3Opal88s0Rc8zzAkSzM8GQtHVa8DQDkq2d1G2WvJHDaKvlaV3Vms5TKlRW/8Ak7of2Dvp6n7xPyd0P7B309T94tP63R+VnTfuSl8j9CoUW27+Q0WznQsjpOI5/XdiqKkARNcAQLSXxnOxOQsddFtVDuPs+aJkjIHYZGte289RezmhwvaUi9j2rfPSkIU41HF4lu3Hr4RU0s8W/QqhcK3/AMndD+xd9PU/eJ+Tqh/YO+nqfvFo/W6Pys8/clL5H6Fa7p+X0nfM+1XxKy4sdDkfRzWly7m0tO+GWGIte2eCxMsztZA05OeQcidRzW7rdC5jcrXicvpa9jeV1UisbMHnWrozDI+I6xPfGdf7txZfPOxAuDzBC+9n17qeWOZnhROa8C9r4T1m3HxmlzfnFT/SPs/hbRkPKVrJRrrbhuFzqbsvl8YLWFZR96B3lnKN5ZR1umOH9Gei6adr2Ne03a4BzTnmHC4OfmK7FpfRZtXi0nCJ60Bw/wCW+7o8+wdZtuQj00J3RQWsPB8zr0nRqSpy3p4CIi8NI7F5r2l4+bvpvrXL0p2LzXtPx83fTfWuUG95C7zreCvxE/6/cx18lt+31E/YvpfEmH9a3rsquO87ypyfyS+6DLbRpNfHx8yea9Dhedtzi38I0lsN+PHpa+q9EtVvacjxPnHCL4pYxyVu72clV50zbWwUTYGm75ntu0ZuEUZ4hfYA2bjbGL5Zu1VgvdZVZJWuqJHVDicUoaR2NiBc6JjctAHknmS4nLIDZXuFQSk1nsKuyoOtU7tpVkVa4aOvbKzs7ebt9S3foqBqNoNJYbRMfISC0tDiOGwkOzt1nkWzuG8rqQrNkQy+MjY6/OwDvN1x1ufapzow2bFTT1TGA4nNie3EcX5sF4cGm2VnWvc3zZ6Vtp6Sp3C1VHEi8vq1anbyjnY9hYY0Wp0e8EMLpmPL8QnnvhhneM5CR1mMIOR7VtpVev8AHT9/N75Wfscbv/HN4W/YUFpS42erknvxsp+2T/T1P3SfjZT/ABpP9PU/dKCsll5+3KHzP0LP2BfMap0n0/wqeGambI84OE+0NQLYXufG6zoxl133N+YW9bC21T01LDDik/NRsYbU9URdrQDYmIXF78lgYUspdTQ8KlKNKUniJm7PMVHW3E7+NlP8aT/T1P3afjZT/Gk/09T90oKyWUT9uUPmfoYewL5iR2lvLC/hBpkJ48Bt8HqRpK0nWNbiq8YPzsHfw++FYaexxtP8cXlb9pWXVLip6uSuel7Z3Vp5wNHOidkNHtxsufMY3AD/AKh9dbK8t9NkfCqKWMXx2D2WGI44yHgAa54cOWdnFeehWyPdhY0h3NoaXvuL3BFsiLHlyKl0Je6zqNB6RhRt3TnvT2dzNz3B2qKbaEbnPwskbJE8uIDbYeK1xuQBYxa65kc1dzSvOWzN36wSMmADHxObIziuBONhxNGEXyLmjW38Ff8AsKvE9PHID4QN+qWWe0lr2lhc7CQ5rhbEdNTqo9SpTlJ6kk+4pdMPjK/GqOE/qZ6IiwKYLzXtPx83fTfWuXpTsXmvaXj5u9m+tcoN7yF3nW8FfiJ/1+5jrgut2+pcrglVa3nfT3Erue//AORpMj46PUHtXogLzvug4/hCkuP76Pn516Hbore05HifOOEbzdL+q6MdLDxdV/tPc+WmP6OzjQgCzQ4CdgH6oDrNlaBYDMOAFrO1VgrgtW+rShVWrJFFRrzoy1oMqTaFNM5jmCOeF2ZxuikAaxjeK5+PCWWLWluZGblse4MDnzPnw2j4Yja7k95cHvwdrW2aL6XcR+qVu+Adi4bEALAADSwyFuwBaqdrCm010Z9TfWvqlWLjLpx6H0VXz/HVHfze+rBKr5/jqjv5vfVtZc54Gejud8AuURXBfBERAEREBwzxsHfw++FYSr2PxtP38PvhWEqe95zwKHSPO+BwQqT2YPgzI2lznmeWTOzWgEtfLaw5WYe03ddXYVoD+j2R0waX4YGFz2SgtMwJza0MLMOV3tLjq3l1iqm5pyqJRX/bDCyrRoycpeHmRS2TcKsJNRDnZhjlF7gDjh+Jo5EYonOuOchvmCT0t3Cm0NTHa4zFO69r56z2BI83PTkp3YG7baTGQ98j5MIe5+EZMxYQ1rAA0Xe88z1sycrRbS2qUpty3Ey+vKVenqx3k0iIrMpR2LzXtPx83fTfWuXpMlVfVdDkj5HvFXGA9732MLiRjeXWJ4vnUW5pSqRSidBoG+o2daU6zwmsdfSVouD5lYVZ0OyRxvf8LjOBrnW4DxfCCbX4uWi+oOhuR7Gu+FxjEA63AdzF7eNUD2Sr1HWvhDYP+b8n+DT90S78IUmQ8fH+se35P/n8V6IaVW+xeiZ9PUwzGqY4RPa8tELmk4Te1zKbexWQ1WNvBwhho4zTV3Suq6nSk2sJZezr7EcoiKQUoREQHBVfP8dUd/N76sEqvn+On7+b31Nsuc8Cx0dzvgcoiK4L4IiIAiIgOI/G0/fw++FYSr1njYO/h98KwlT3vOeBQ6R53wCIihFcEREAREQBLIiAw9s+TTd3J7hXZs/xMfyGe6F17Z8mm7qT3CuzZ/iY/kM90IDIsiIgCIiAIiIDglaHLQT8WfDTTOBmkcHDghpa51wRjkBt6lvqLZTqSpvMTdRrSpS1oldV4mgjdJJSzBrbEm9ObXIHKbzrroqh8xcIqeZxZhxeJFsV8Oso+KfYtu308gn+S332qI3D8bU+iD/mWb0hVVRR2bUyyjd1XRlU6U0jD+AVH7pN7af75PgFR+6Te2n++W/It3ttTsI/6hW7CvZ4J2Nc51LOA0Fx8n0aLn++WLs+sfUEiKnmcWhjiLRCwfiDTnKNcDv+30Lf9tj9Gn7qX3HLVOjvxs3c0vvVK1Sv6qmo7NuTfC8qSpyns2Y9TH+CVAkiPwSezZYnHxBsA8EnKUqwERYVKsqjzIrq1aVWWtIIiLUaQiIgCIiAIiIDD2z5NN3UnuFdmz/Ex/IZ7oXXtnyabupPcK7Nn+Jj+Qz3QgMhERAEREAREQBERAQm+nkE/wAlvvtUTuH42p9EH/MpbfTyCf5LffaoncPxtT6IP+VRpc/Huf2J1P4WfevubiiIpJBMLbfk0/dS+4VqvR542buaX3qlbVtvyWfupfcK1Xo88bN3NL71StE+cj4kunzE/D7m7oiLeRAiIgCIiAIiIAiIgPmWMOaWkXBBBB0IIsQUiZhAAFgMgOwDIBfSIAiIgCIiAIiIAiIgIHfyTDs2qdl1Yy/M2BwEOtfle1vWtE2Tt2op3yOjETRIGCzw+RwwF+pa9gHhaZ+lWlX0TJonxyDEx7S1wzGRFjmMwfONFpFVuBMD+amje3/qBzHD0lgId6QG+hSraNvr61bf0GfGTUHBbmS+7W+HwmThSsDJMJc0tcXMfhtiAuAWusQcOeV7E4StnC1rdvdAUz+JI/iSYS0WbgYwOtiwgkkuNgMROl7AXIWyrVW4vXfF7jAwNv3+Cz4bX4Utr3tfhutoq93K3rhhe8ycTrxU1i2J7xdrp8WYGfhjMf8A4t83o2e6opJoo/CewgA5BwuMUZPIPbdhPIOJVX1B4RwytdG7k2RrmOPLIHwvS24863W1rTry1pyxj7mfGuMHFdOPQtnZ21oqhmOGQPF7G1wQcjhc05tNiMiL5hZi0ncTZcrJJJXtexjmNYGvaWOeQ4uxFrrOaGgkC4z4jsss92WirBQm4xeV1mAREWsBERAEREAREQBERAEREAREQBERAEREAREQHF1yiIAuMPp9qIgOUREAREQBERAER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7179" name="AutoShape 32" descr="data:image/jpeg;base64,/9j/4AAQSkZJRgABAQAAAQABAAD/2wCEAAkGBhQQEBQUERIVFRQVGBUVFRcUFRQUFBgUFBQYFBQUFRQYGyYeFxkjGRUVHy8gJCc1LC4uFR4xNTAsNScrLCkBCQoKDgwOGg8PGiwkHyQuLCssLCkvLywsLykuKSwyLywwLSwtLCwvKiksMCksLCwsKSksLCwsLCwsLCwsLCwsLP/AABEIAQQAwgMBIgACEQEDEQH/xAAcAAEAAgIDAQAAAAAAAAAAAAAABQcEBgEDCAL/xABOEAABAwIDBAQICAsHBAMBAAABAAIDBBESITEFBhNBByJRczIzNGFxgZGyFFJygpOzwdMVFhcjJEJTVKG00TVDYoOUscNjkvDxJaLhCP/EABsBAQACAwEBAAAAAAAAAAAAAAAEBQIDBgEH/8QANhEAAgEDAAQLBwQDAAAAAAAAAAECAwQRBRIhMQYTMjNBUWFxgZGhFCI0UrHB0RUWQnIj4fD/2gAMAwEAAhEDEQA/ALvRFH1O8FPE4sknjY4AEtc9oNjobHtXh4SCKL/Gmk/eofpG/wBU/Gmk/eofpG/1Q8yiURRX41Un7zD9I3+qkaeobIxr2ODmOAc1zSC0tOYIIyIIQ9OxERAEREAREQBEWDtHbkFMA6oniiB0MsjIwfRiIQGci6oKpr2hzHBzToWkEe0LsDkByiIgCIiAIiIAiIgCIiA4K1p7v0qpz5xfUtWykLXN5NkYI6iojmlY/hl1m8EsLo2WabPjcdAL58lnCSg8sjXVGVam4R3nZjPafamM9p9pWMdku/eZ/ZTfcLj8Eu/eZ/ZTfcKmfCmwTxl+RW/o1x1oymPzGZ1HM9qzN1j+g03cxe4FEbK2S+V02KpmHDkDW2FNpwIZc/zOfWkd/BbHs+ibBFHE0ktja1gLsyQ0WBJAGeXYrjj414RnDc1nzJlnazt9ZTa2mQiIsSeEREAXTV1jIml0jg1o5n/YDmfMM12udYEnln7F5z6YOklu0HRxUzgYI3SF1xfHJmwPsc8IaThuAesTyBQ9Nv6U+mR1JKKagc0yNLXSykNewDJwjYDk4kankDYZ5tpLa+8FRVz8eomdJLlZzrZAG4a1tsLWgk9UC2eixaSnfPI2NgLnuIa0fwA8wH8AFY+zOi6IRn4Q9zpD+yOFrctBcXdnzyWqrXhSXvMk0LapX5CNA2ZtyopieBPLFfM4HubckFt8jrZxF9cytn2Z0u7QhqIpXzulEbSzhyOOBzSbuxWObiRfEbkaCwsBu1JuZSRswcBr7m5MnXefS46aaDL2m8Ttro2gkYfg/wCZfcnMucwgjwbE9UXtmNM9crRo39KTwS5aLrRjlYfYbpsHp+o5uE2oa+CR+IPPhwxnFZl35OIIsScNm8+1WZS1bJWNfG9r2OF2uYQ5rh2tcMiPOF4929sCSjkwyDI3LDcdYC2YF7gZ8/62mdxOkWo2ZO0te58B6r4nOJZY3s5oPgkE4srX05qcmmsorZRcXhnq9Fi7L2lHUwxzQuDo5Gh7SOYcL+kHkQcwQQspDAIiIAiIgCIiAKL3p8iqO6k90qUUXvT5FUd1J7pWM+Sz1HWVwuSuF8WlvZYjd7w6rvm/ylMplQ273h1XfN/lKZTIX1+w+Fpf1j9EV8+UwiIphiEREBX/AE17cFPsyRgIxy4Q0YnBwDXsLnAAG4BLQb2HWAuSQD5lJLj5zn2ZlXD/AP0NtSJ80UIuZI2g6dUY7ki5ORLSw9UAG4uSWgNq7dryyCzQ787HkQSPCGoB5a+pG8LJnFZaRZO6mwY9ntbxHD4RLYE6hoJs1oOgBNhiOpNltT5A0XOQ5k+m3+6itrbHdLJdp6rmhj7nMAEm7e0kOI9NjnnbOrf7sfGkbf5odIP4sHquFRXHFz1JKWZPldm3d5HUW3GU9eDjiKxqvr2b/M7amcRtc52jQSfQB/uviiquIwOsRe9wbXBBsRll5/QQlbTcWJ7CbY2kX1sSNbc7FfOz6YxxhriC7Mm17Zm9hfkBYee17DQaIqjxDbfv5WF2dJvk63HpJe5h579mDD3l2A2tpzGcnDrRu0wvtYXNvBPMfaAqSnp3RvLXggtJBB7RkV6CVR9JEAZXOt+s1jjkMiQRbTzXzPMDQBTtHVXlwfeVulaKwqi37mehOi3bAqdk0jsOEtjERFsjwbxYh2g4CfTccltqofoGqWGrkjY89RgcMTpLvHXEgazwGsD3sdY9a9jnnhvhWxQBERDwIiIAiIgCi96fIqjupPdKlFrFZNU1lLII4oGtlbIxhfUSXHhMDnMbTn02DvNfmvJLKZ6jPdquFEGn2r+zoPp6n7hcfB9qfs6D6ep+4XzWXB2+bfurzRM42JL7veHVd83+UplNBars01dLidUR09pp4rmGaU4eI2KnbZr4RisWA+ENT2Z7S1fQ7WnKlQhCW9JLyREk8vJyiIpBiF8vOS+l8StuCDockB5b6WNuRVW0pnQ2c3qYZWvLw8cNt/mg3sBpd3KwEJubO1ldAXNxDGG9ti/qtdbtBIPqUj0hbnt2dVyRMlxhpbq0scBJGHtNnOOO/Wu5uQLbZXAURuuR8MgxC7TIwEWB1cBz851WM1mLNtJ4mn2l5r4khDrX1BDgRqCD/wCx6CRzX0oTbW23wSBrY2lpaCHOLhc3IIFuzL2rl4Rbew7ZRcnqpbycCLWqbeSeVwYyKMuP+J4AHMk8gLj/ANrZG3sL2vztpfzX5JKDjvMpRcJasltObqqulANNW3CDi4bcZtkTc4bdvVwq1bKl99K3i1kxBJAeW5k4eqAw2adPBtfnblop+jo5qN9SKjSskqSXWzcOgKnZ+Ei6QMB4UhhL8nF12tcIgfCOEvvbMC/IkL0aqM6Cd13yPFa9zDG0vjay3Xa9rQ1rgQMNrSSkjW+F2d7q81eHNMIiLw8CIiAIiIAtYG1vguyjMBcsa/CDoXulLWA25Fzm3811s6g9k0TZ6ARPF2SNlY4XIu1z3gi4zGRKyWM7Q842GFuPvM+qp3GYtxxvEbnABodiDSw20DjitYcwO1RfSFvfNSSxMgOGzHTSXaHB4BLWRm+eHqyXtY+DZ2qmm7tx0lBNCwuIwSvLnHrmTB4fVADSMLbWAthHPNfe092ItoMgfPiJYMXUOEODw0vY4fFJa3SxGHIjNSIzpKs5OPu7dn0NDjU4pRT97Zt+pk7alD4YXDR01IRfWxnjIUuFGbweLj7+l/mI1JhRTeEREAXD1yiA83dM25jaGcTcUvdVOkcAQMV2uDpC9wAB8YwCw5Z31Ud0L7JbU7Va2S+FsU7iAGkEGPhEOxaC0h0Bzt2kj0VvJujS7RY1lXCJAx2JubmuB52c0ggEWBF7Gw7BaH3P6L6XZc8s1OZC6QFoxkOwRkh2BuVzmNTnawzsSfT3JC7T2O+keGvJe02DJCLYiG5td2PuHG3MZ5kOtG1lE2ZmCQXGvYQe0HkVatbRtmjdHI3E12o9BuCCMwQQCCMwQCFpm0tzZo84HCVuXVe4MlAJsbOtgfbXPDfPMnWouLJ62vS8i+s9JJRUavma1Q7NjhFmNtfUnNx7Lu1NllXXywk3BBaQ57HAkEh0b3RuFwSDm0oY8TmNxFuOSBhItcNknjY61wRfC48lWakpT1HvzguJVEoOpvW876ej4hdclsbGl80gy4cYaXEgnLGQMuzXQZ0aaV+0q9zKWIB0z3GONpDAG8gMTjazRpc2sexes6PY8cUPCa3qEEOuSS7ELOLnalx5lVf0d9HFVQbVkkwRx04Mjc+u5zLOEQic4ONs2EklrsnDQZ9Fb0FRjhHKXVzK4nrPd0G89HWyqim2dDFV4RK3F1WhowNLiQw4OqbZ+CALWGdrnZkRbyGEREAREQBERAFF7teSx/P+scpRRO7nkkfz/rHL09M6so2zRujdfC8WcAbXafCF+wi4Pp5LuaFWW8m/9fQ1DoXx05HhRvwS9eMkgOykAxZWcALA+YhSW5W9VfXyYnxwMp2kh7wyUFzreBHeQi/abWA861KpFy1OkmysK0aKrtLVfTlfnJtW8Hi4+/pf5iNSYUZvB4uPv6X+YjUmFsIIREQBERAEuuqrqWxRvkebNY1z3HLJrRcnPLQFVLtXpRqZvENFO02IybJL6CXAsF+wNPPPszjBy3E20sa13LVpLON/UW8XLg2VAneCpLsZqp8VrX40gyve1gbfwWwbK6T6qI2mw1DfOGxyZ9jmAM9rfWs3RkizrcHrunHWWJdz/JJbSYG1NSBoJnkfPa2R3te959fYsV8uDC+18D4pAO3hyskt5r4bLgbWZVSzSxBwa57SQ8EODjDHiGfK4IvpksbbE/DhkcBctbe17Am4s2/aftXM1E43L7/uTqcX7NqyW3GMeBcDVGVO9FJE/BJVQNeMi10rA4G9rEXyN1UO8G+VTWEh78EZ/uo7tZbsedZPPc28wUG3IWGi6iNBvea7bg1VnHWqy1ezeejIpg8BzXBwOhBBBHmI1X2vPmydrzUj8VPIYzqQM2O+VGeq70kX7CFbe4G8z66B5mDBJHIWHACGlpAcx1iTbUt1PgX52WE6biVukNEVrJa0tsetfg2hERainCIiAIiIAovdkfosfz/rHKUUXuz5LH8/6xyA7NrbChq2htREyRrSS0OF7Ei2XMf+dgWTR0TIWNjjaGsaLNa0WAHmC710VlXwm4i17s7WjY57s752aNMkMstrBh7weLj7+l/mI1Jha9tfawkbE0RzNvPTZvhkY0WqGHNxFgtgahicoiIAiLglAaZ0pbY4VJwmnrTnCbEg8NtnSHLl4DP8znoakWydIO2PhNdJhddkX5pufVuM5SPn3ae7GeltXiBzuLG9/U7rNP8A2kH1qZSWqu8+h6Coq3oRT5U8y8F/3qdiXRFIOjO6kq3RPxNPmIOjh2H+vLX09tftV81rgNaP1WkkE/GJsLnsyy/isRFHdvTdRVGtpHdtTc9draERcLeSAtr6N9rcCtDCSGzt4Z1tjHWiJ/8Au35/rGpSMJsG63v6m9Z3rsCuyOQtIcw2c0hzTlk5pDmn2gLXNayaKy+pxuqVSh0pJ/j6Ho1ui5WFsTaQqaeKZukjGut2EjrNOZsQbgjzLNUA+WtYeGEREPAiIgCi92fJY/n/AFjlKKL3Z8lj+f8AWOQEosesme1t44+I6+mIMy7bn1e1ZCxq58oA4LGPPMPkdGLeYtjff0WQELtmrnLYw6mDRx6a54zTb9Ij5WzWxha5tiapLYscMLW8eluW1Ejz5RHo007QfaFsTdF6enKIi8PAoveba4pKSWY6tacFzrIco26HVxA0Uoqz6WdtXdFTNJy/PSWIsb3bEDb0Pdb5J7LZRWXgl2Vu7mvGkul+nSV7w3POEEue8hoP6znvNgc9XFx9pWfvFTiOsqGNAAZIWgAACzWtaLAZDILL3JoeNtCnba4a4yOyuMMTS4E/PwC/IuC6N7P7Qq++f9imZ9/HYd+qi/UlSjujD6tf6ItERbS8CIiAIiICT3WbeupQdDK0H0EEFYFVRmF74naxOdGciPAcW3F87EAEX5EKQ3T8vpO+Z9qkekXZ/B2hIeUrWSjKwuRgf6esy/z/AG6c4qYKJ1tTSmo/5Q9U3/s2bol2tdktO4+ARIztwyEh/nNni/m4g7QrEVDbp7XFLWRSnwb4H6eBJ1SbnQAlrvmcsyr4YVHqxxI5DTdr7PdSwtktq+/qcoiLUUoREQBRe7Pksfz/AKxylFF7s+Sx/P8ArHICUWJXcbLgujGuLiNe7stbC4W5rLWLXCY24JjGuLiB57LWwkef+CAiNrNqA2LiuhLOPTXwMka7x7LWJeRr5lsAWvbWFRhj4hhLePTXwNkDvKGWtd1tVsLdF6enKIi8PD4klDRc5DUk6Adp839FQO3NqmrqZZzez3dS+ojGUbfNZtvWXdt1avSTtbgUTmg9ec8EfJIJkPowBwv2uHmVOKTQj0nY8GbXLlcPuX3N66JKHFUTSkeLY1jcjrK4udZ2mkTbj/ENOetb2eX1ffP/ANgrE6KKDBROk/ayvOV9I7Qi4PnY45ciFXe9n9oVffP+xeweajNmj6vHaWqy7GvLCIpERSTsQiIgCIiAlN0/L6Tvmfat16Xdn9SnmHJzonaDJ7cbbnU2MbrD/G5aVun5fSd8z7VbHSBQ8XZ045sbxR6YSJDn6GkZdpUWo8TTOJ0vW4jSdOp1Y+rKSLbix5q8dx9smqoonudikaOHIb3ONnVLjlq4YX/PGuqo/mt56Kts8OeSnJs2UY2ZnxsYAcANLuZn2/mvRbOtHKyWHCK2423VWO+P0ZayIEUM+fhERAFTDek6rpi+GNtOWRvlY3FHKXWEr9SJQCfUrn7F5r2l4+bvpvrXKJdVJQinE6Pg/Z0bqtKNaOUln17Db/ywVvxKX6Kb79PywVvxKb6Kb79aQvlw89vZ9qgK5q/MdhLQdglsper/ACWDs3pGqqypp4ZWwBj54bljJA7qSB4sXSkatHJW4zReeNz2n8I0mZ8fHyHavQ4VjbTlOGZPJxGnLalbXChSjqrGcb+vvOUJRYW2tpCmp5ZnaRsc+3aQMm+s2HrUkpEm3hFU9Je1+PW8MeDTtwf5jrPkPs4bfMWu861Jz7Ak6AEn0DMr6kkLnFzjdziXOPa5xLnH2krK2RRcephivbiSMabWBw4rvIvlcNDiPQFPS1IH1C3pKxssP+MW337y791qDgUVPGRYtiZiF79Ytu+x5jESqZ3r/tCr75/2K+BmtMh3Opal88s0Rc8zzAkSzM8GQtHVa8DQDkq2d1G2WvJHDaKvlaV3Vms5TKlRW/8Ak7of2Dvp6n7xPyd0P7B309T94tP63R+VnTfuSl8j9CoUW27+Q0WznQsjpOI5/XdiqKkARNcAQLSXxnOxOQsddFtVDuPs+aJkjIHYZGte289RezmhwvaUi9j2rfPSkIU41HF4lu3Hr4RU0s8W/QqhcK3/AMndD+xd9PU/eJ+Tqh/YO+nqfvFo/W6Pys8/clL5H6Fa7p+X0nfM+1XxKy4sdDkfRzWly7m0tO+GWGIte2eCxMsztZA05OeQcidRzW7rdC5jcrXicvpa9jeV1UisbMHnWrozDI+I6xPfGdf7txZfPOxAuDzBC+9n17qeWOZnhROa8C9r4T1m3HxmlzfnFT/SPs/hbRkPKVrJRrrbhuFzqbsvl8YLWFZR96B3lnKN5ZR1umOH9Gei6adr2Ne03a4BzTnmHC4OfmK7FpfRZtXi0nCJ60Bw/wCW+7o8+wdZtuQj00J3RQWsPB8zr0nRqSpy3p4CIi8NI7F5r2l4+bvpvrXL0p2LzXtPx83fTfWuUG95C7zreCvxE/6/cx18lt+31E/YvpfEmH9a3rsquO87ypyfyS+6DLbRpNfHx8yea9Dhedtzi38I0lsN+PHpa+q9EtVvacjxPnHCL4pYxyVu72clV50zbWwUTYGm75ntu0ZuEUZ4hfYA2bjbGL5Zu1VgvdZVZJWuqJHVDicUoaR2NiBc6JjctAHknmS4nLIDZXuFQSk1nsKuyoOtU7tpVkVa4aOvbKzs7ebt9S3foqBqNoNJYbRMfISC0tDiOGwkOzt1nkWzuG8rqQrNkQy+MjY6/OwDvN1x1ufapzow2bFTT1TGA4nNie3EcX5sF4cGm2VnWvc3zZ6Vtp6Sp3C1VHEi8vq1anbyjnY9hYY0Wp0e8EMLpmPL8QnnvhhneM5CR1mMIOR7VtpVev8AHT9/N75Wfscbv/HN4W/YUFpS42erknvxsp+2T/T1P3SfjZT/ABpP9PU/dKCsll5+3KHzP0LP2BfMap0n0/wqeGambI84OE+0NQLYXufG6zoxl133N+YW9bC21T01LDDik/NRsYbU9URdrQDYmIXF78lgYUspdTQ8KlKNKUniJm7PMVHW3E7+NlP8aT/T1P3afjZT/Gk/09T90oKyWUT9uUPmfoYewL5iR2lvLC/hBpkJ48Bt8HqRpK0nWNbiq8YPzsHfw++FYaexxtP8cXlb9pWXVLip6uSuel7Z3Vp5wNHOidkNHtxsufMY3AD/AKh9dbK8t9NkfCqKWMXx2D2WGI44yHgAa54cOWdnFeehWyPdhY0h3NoaXvuL3BFsiLHlyKl0Je6zqNB6RhRt3TnvT2dzNz3B2qKbaEbnPwskbJE8uIDbYeK1xuQBYxa65kc1dzSvOWzN36wSMmADHxObIziuBONhxNGEXyLmjW38Ff8AsKvE9PHID4QN+qWWe0lr2lhc7CQ5rhbEdNTqo9SpTlJ6kk+4pdMPjK/GqOE/qZ6IiwKYLzXtPx83fTfWuXpTsXmvaXj5u9m+tcoN7yF3nW8FfiJ/1+5jrgut2+pcrglVa3nfT3Erue//AORpMj46PUHtXogLzvug4/hCkuP76Pn516Hbore05HifOOEbzdL+q6MdLDxdV/tPc+WmP6OzjQgCzQ4CdgH6oDrNlaBYDMOAFrO1VgrgtW+rShVWrJFFRrzoy1oMqTaFNM5jmCOeF2ZxuikAaxjeK5+PCWWLWluZGblse4MDnzPnw2j4Yja7k95cHvwdrW2aL6XcR+qVu+Adi4bEALAADSwyFuwBaqdrCm010Z9TfWvqlWLjLpx6H0VXz/HVHfze+rBKr5/jqjv5vfVtZc54Gejud8AuURXBfBERAEREBwzxsHfw++FYSr2PxtP38PvhWEqe95zwKHSPO+BwQqT2YPgzI2lznmeWTOzWgEtfLaw5WYe03ddXYVoD+j2R0waX4YGFz2SgtMwJza0MLMOV3tLjq3l1iqm5pyqJRX/bDCyrRoycpeHmRS2TcKsJNRDnZhjlF7gDjh+Jo5EYonOuOchvmCT0t3Cm0NTHa4zFO69r56z2BI83PTkp3YG7baTGQ98j5MIe5+EZMxYQ1rAA0Xe88z1sycrRbS2qUpty3Ey+vKVenqx3k0iIrMpR2LzXtPx83fTfWuXpMlVfVdDkj5HvFXGA9732MLiRjeXWJ4vnUW5pSqRSidBoG+o2daU6zwmsdfSVouD5lYVZ0OyRxvf8LjOBrnW4DxfCCbX4uWi+oOhuR7Gu+FxjEA63AdzF7eNUD2Sr1HWvhDYP+b8n+DT90S78IUmQ8fH+se35P/n8V6IaVW+xeiZ9PUwzGqY4RPa8tELmk4Te1zKbexWQ1WNvBwhho4zTV3Suq6nSk2sJZezr7EcoiKQUoREQHBVfP8dUd/N76sEqvn+On7+b31Nsuc8Cx0dzvgcoiK4L4IiIAiIgOI/G0/fw++FYSr1njYO/h98KwlT3vOeBQ6R53wCIihFcEREAREQBLIiAw9s+TTd3J7hXZs/xMfyGe6F17Z8mm7qT3CuzZ/iY/kM90IDIsiIgCIiAIiIDglaHLQT8WfDTTOBmkcHDghpa51wRjkBt6lvqLZTqSpvMTdRrSpS1oldV4mgjdJJSzBrbEm9ObXIHKbzrroqh8xcIqeZxZhxeJFsV8Oso+KfYtu308gn+S332qI3D8bU+iD/mWb0hVVRR2bUyyjd1XRlU6U0jD+AVH7pN7af75PgFR+6Te2n++W/It3ttTsI/6hW7CvZ4J2Nc51LOA0Fx8n0aLn++WLs+sfUEiKnmcWhjiLRCwfiDTnKNcDv+30Lf9tj9Gn7qX3HLVOjvxs3c0vvVK1Sv6qmo7NuTfC8qSpyns2Y9TH+CVAkiPwSezZYnHxBsA8EnKUqwERYVKsqjzIrq1aVWWtIIiLUaQiIgCIiAIiIDD2z5NN3UnuFdmz/Ex/IZ7oXXtnyabupPcK7Nn+Jj+Qz3QgMhERAEREAREQBERAQm+nkE/wAlvvtUTuH42p9EH/MpbfTyCf5LffaoncPxtT6IP+VRpc/Huf2J1P4WfevubiiIpJBMLbfk0/dS+4VqvR542buaX3qlbVtvyWfupfcK1Xo88bN3NL71StE+cj4kunzE/D7m7oiLeRAiIgCIiAIiIAiIgPmWMOaWkXBBBB0IIsQUiZhAAFgMgOwDIBfSIAiIgCIiAIiIAiIgIHfyTDs2qdl1Yy/M2BwEOtfle1vWtE2Tt2op3yOjETRIGCzw+RwwF+pa9gHhaZ+lWlX0TJonxyDEx7S1wzGRFjmMwfONFpFVuBMD+amje3/qBzHD0lgId6QG+hSraNvr61bf0GfGTUHBbmS+7W+HwmThSsDJMJc0tcXMfhtiAuAWusQcOeV7E4StnC1rdvdAUz+JI/iSYS0WbgYwOtiwgkkuNgMROl7AXIWyrVW4vXfF7jAwNv3+Cz4bX4Utr3tfhutoq93K3rhhe8ycTrxU1i2J7xdrp8WYGfhjMf8A4t83o2e6opJoo/CewgA5BwuMUZPIPbdhPIOJVX1B4RwytdG7k2RrmOPLIHwvS24863W1rTry1pyxj7mfGuMHFdOPQtnZ21oqhmOGQPF7G1wQcjhc05tNiMiL5hZi0ncTZcrJJJXtexjmNYGvaWOeQ4uxFrrOaGgkC4z4jsss92WirBQm4xeV1mAREWsBERAEREAREQBERAEREAREQBERAEREAREQHF1yiIAuMPp9qIgOUREAREQBERAERE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7180" name="Picture 8" descr="http://img.topky.sk/3989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84438" y="4292600"/>
            <a:ext cx="2138362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2" descr="http://nd03.jxs.cz/588/265/55bb94e8c3_54910019_o2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16463" y="404813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>
                <a:latin typeface="Lucida Handwriting" pitchFamily="66" charset="0"/>
              </a:rPr>
              <a:t>Učitel’, učitel’ka</a:t>
            </a:r>
          </a:p>
        </p:txBody>
      </p:sp>
      <p:sp>
        <p:nvSpPr>
          <p:cNvPr id="8195" name="AutoShape 2" descr="data:image/jpeg;base64,/9j/4AAQSkZJRgABAQAAAQABAAD/2wCEAAkGBhQSEBQUEhQSFBQWFxUYFRUXFhYUFBYVFxUVFRcVFRoXGyYeGBokGRUXHy8gIycpLC0sGB8xNzAqNSYrLCkBCQoKDgwOGg8PGi4lHyQpLC8uNCkpKSwsKi8sLCwtLCwtLCksLCkpLCwsLCwpLCksLiwsLCwsKSwsLCksLCwsKf/AABEIAMgA8AMBIgACEQEDEQH/xAAcAAEAAQUBAQAAAAAAAAAAAAAABgEDBAUHAgj/xABIEAACAQMCAwYDBQMHCQkAAAABAgMABBESIQUGMQcTQVFhcSIygRQjUpGhQnKxFTNigsHR8BckNENTY7Lh8VRzg5KToqOzwv/EABoBAQADAQEBAAAAAAAAAAAAAAADBAUCAQb/xAAsEQACAgEDBAECBQUAAAAAAAAAAQIDEQQhMRITQVEFInEUMoGR0UNSobHw/9oADAMBAAIRAxEAPwDuNKUoBSlKAUpSgFKUoBSlKAUpSgFKUoBSlKAUpSgFKUoBSlUJoCtKpmmaArSlKAUpSgFKUoDy74BJ6Dc/StTy1zZbX8RltZBIoOltirKfJlO4yNxmts42rknOfZrPazNxDg7NHKuppIF3D75bu16NnqYzsfDyoDrgqtcs5J7cIbgiG+AtZ86dRJELMNsEneI58G29fAdQjkBAIIIO4I3BHgQfGgPdKUoBSlKAUpSgFKUoBSlKAVSq1QigKaqaqgnCeyyDVMb4Les0paOWUyGTQR8sgLaMg5xpGMeVZk3ZrAmDZST2LjcNBI2g+jxOSjD6CgJhWp5j5kjsoe+mD90HRXZV1aAxxrYfhBxnGTv0qDcb7T7jhUyQ8QhSZXGY7i3YIXUbMXhcnS3swHl6Zt/wmHihW4YTpG8Wgo5kjYjUc/Bq0hCMbjIbauJzUFlncIOTwiaw8QE0PeW7xuGUmN8loySPhJK+GeuN/rUc5r5jngspsgQXAiZo5hh7ZpVXUUDP8pOGADgZ8CTWqt34fwts9/HAxRI2Dy6ndV+RnTclgNg2OnpUp+26130ujDoQCrBhnpjcEH9ai/ER9EnZkYfKnOi3fwOvdzaFfTkFJEIGXiPUqCQCCAVyNtwTSHmR4L5ra8GFmfNnMFxGw0727noJQVYjPzAjyqLRcgvC6/Zp9CRnXAXUtJDJk/ACD8UeklSGGcEj2mMtit9aGG8jUMwAdUbIDA7SQtgEbgFTjI6GuoWp+TmdbRINVeq5Le86XtlPDYtmSWJnfvWX/S7VU+7XP7MpJKkj9pB4E1PTzfb4tDrJ+2HEG3X4NeW8gNgfIkCpckeDe0qgqtengpSlAK8kV6pQEI5z7J7PiBMhXuZz/rowPiP+8Xo/6H1rnJPFuAEgYktQds6ntTk5+E5127HcYPw58a77VuSIMCCAQdiCMgjyPmKDJD+UO1K0vgq6hBOQMwykA7+MbfLIPUb+gqZ6q5hzn2JQTqXs9MEmSe7Ofs7Z6gDcxH1Xb0qC2vNPFuCypFPrePwhnbWrKOvcSgn8s7fhrzPs9x6PonNVqIcn9p1nxABY37ufxgk+GTPkvg/0/IVLQ1enh6pSlAKUpQClKUApSlAKtXM6opZiFVQSxJwAAMkknoAN6u1Fe0s/5gc/zXe2/wBo2z/m4nQy5H4dPX0zQEO5r5ji+0x3cVpOw+7WeaaLEX2MmRTKqlu8GC/zFQCBisriEw4QpkQauHkkvGN2t5G6NDnrGxwCh+UsCDgmtfzEHv7rTw/QxWKa2urh97cRSgHu1I3kkViSNOcZ/K5znwNoeCxxSSPOtu8DTMwwzxI4DDHkAQAOuB1qnKSk0n5LSTing98I5fub1zeFbex78KV0wJc3bJpGlneX4UyMbKucYzWRx+W84aiT/aGvIO9jSZJY41lVXbSHSSLGd8DBXxrXdrQvbg2kFishilJcyR5CFgQY9TrsiBDrzkA5z+zisrtK4gVt7OybXPNPJB3ojAMkiQkGR1XYZZxtuB18jVqUIYxgqqc+pbk5x/j22quaiv8AlBjDmKSGdLvUFW0IV5nLrrQoVJXRjqxOB41f+xcUl+LvrS0HhGsTXTf13JVc/uis+NE5PYvTuhHkyuaOAfazA+oLLA7FWIzqR1KvGcHYH4WzjqtQBY7iK+WOZSqW8kQt3zlXE99HISvsMjby8K3/ABfj3EbKF+/S3kZWDRTICI50RTJLE6FsxSd2CVOMHQw8s5fOPFrfu7F5GVUlubZlkPhGCLg9N9wiD3YVKlOEsSI8wlHKOmA0FRWbtDgBIWO5Yg4OYjF/9pU/9Ks23abA08cBiuFkkICrpRzucamCOSqjxYjFWlJPZFfpa3aJjSqaqA12claUpQClKUBQisTiXCYriMxzRpKh6q6hgfXfx9azKUBxrmvsIBJexkGOohmJyCOndSj4h7NketaLl3tHv+FzG3vVlnjXZopDi5jB21RudpF8tyD5ivoE1peZeU7e+j0ToD+F1+GRD5owGR7dD41zj0dZ9njlznS1vo9dvIpIGXjYhZU89aHce/T1rAHapw3Xp+1R9ca8OIs5xjvNOn9a4Zztys3D7poC5cGPWsygowjdmQLLjZdxjrpOfDpUz7NeeJp5Vsp0jZBCTG6LpyEx8Mij4QNJA2HUDrmo5WNLg7VafDOzWl6kqB42R0boyMGU+zA4NXxXPrjl82zNccO+6lGWa3U6ba4wN0aPojkdHXBBHQipdy9x1Lu2jnjyFcbqfmVgSrI3kVYEH2rquxTWUczg4Pc2dKpVakOBSlKAVCef+JySSQcPgbQ91rMsgxqjtUwJCuf2mzoG34qmpqAyQhuPXDNuUs7dY8+CvLIXx9QN/WuLH0xbO4LMkjb8O4dHBEsUKLHGowqqMAD+0+ZO58avTwq6lGAZWBVlIypU7EEeIIr1WmvedLGJisl3bqw6jWCQfIhc1lrqbyaDwtmQjgXKt7J3ws7+W0skuJkhj3lkHdsUYdRpTUrYXV64zvWz4fyzfWVxJdGReIs6KkmoGO5CL0EBLFD6rtqx571jpzBBazTSWd9ZSxSuZGtJZO7CyN8zQzYIXJwSpXHXptWwg7TkYHFneSEf7FY7hCf343wB6kD2q3KVj28FaMYc+RyBfQXl/wAQu03f7iNNSaXji7vdSD8pMikH1SsLtA7WmsrtbW3jjkZShmZtTAasHu0UEZbSRuc4zgCtVJxW6j4knEpLG5tbbT3c4QCSSUaWw8yDGwyPi07afE1fe84W9619BDe3t07BkhETiNZVAGr4lABGM7lsY6VbhJdJUnH6skp7Sr+BIbaOd0VZLqAnvACvdwt3shYEHIwMYwd2Aq0OZUuAptLGa57vPdSOiW8C7afgeXcAjbKr5V64Ny/JPOb3iEad8wCwwHEiWsYJOBnIaRjuW8D0qVHP/XNU77oylsW6a3GO5zPnTlniV2nes1vB3aEmKCSVpHX5irFtKFlAOMEZzjNQy0vbmyhMcUt/AZCAG7uCKMucgd5JqJAyepbYb+FdF4vYTJC0vEeKPbglgFtwiRYP7Kq663OOo3rX8P5SWG5g+2Sy31pcsiRuXaJUdgWjWWINpljcY3zsRjFd1vweTRIIOzi97mNv5Wvo5wilwXE0QkA3A+UsufDepF2f8cmubeQXOkz280tvKy7I7xEfGo8Mhh5e1SYCqRwhc6QBkknAAyT1Jx41aKx7pSlAKUpQClKUApSlAQPtZ4biwnuoiyTxRFQ64+KF2AkikBBDx76sEbEZBqzynyXa2CkwKSzKA0rnLldiB4BQTg4AHhU54hYpNE8Uih0dSrqehVhgiudca7L7t4dC8QeRYdLW0UiKgLIysouXXJlAC4Gw8M9Khtrc1hMkrmo8kurkvF+0Ofh9xe2lmIsG4MolOXERkRC8apjGrvNRJJIGTtUn47z+sFtOJVNrerG2mCUHdyMK0LjKyrltiD4bgb1xZEwNySdySdyWPUnzJNXPiND3rG58I51uoUYrHLOrcC7eCulb22PT4poDqBPmYmAI+jH2rpXLvOVperm2nSQ+KZ0yD95G+IflXzDivOjcHoR0YbMD5gjcVt2/Drmt/o/5M+Oq/uR9dZqtfMHDed7+3GIbucDOdLkTL/8AICcexqQ2vbdxFRh0tJfUpIh/9jYrOn8bqIP8ufsTrUQfk79US5y5XmleO6snSO7hDIA4zHPExDGGTG4GoZB8CT06jnn+Xq6/7Lb/APqyf3Vi3PbjxCRgkUFohPie8kIHmcsBj6VXnpLkvqidq2Phkp4Nz2814lpPZy20jJLr705UsgzpjOMOpGck+Q61KrPh0cS6Yo441znSiKgyeuwFcp4HcX13LNeSzPcGx7uVVHwLlm1TQxINiTbh+u+dPnXWLK8SWNJI2DI6hlYdCpGR/jzrI1FfRLCNCixWLLPmjtA4AbPiE8WCELa4zjAMbnUMe26/1a0dhfyQuHid43HRkYq35ivo7tC5FXiVuFBVJ494nPTf5kbG+k/oQPM18+ce5ZuLOTRcRNGd8Ej4Gx4ow2Ye1WabFNEFkHF5Oi8k9tUiukV/8aEgd+NnTwzIB846EkYO3jXaUfIBByCAQc5BBGxHpivknhXDJLiZIolLyOwCqN9/M+g6n0zX1VwWwMFtBCx1GKOOMsOhKoFOPTIOPQVX1EIrdE1Mm+TNqh+tVqI8X5ou0vpIoLT7TFDCkkoRgJgZGIBQHIbAU/DjfBNVoQcnhFiUlFbleToZp2uLi+gaOcyMkauNktyoISPqBnLaj+0etWr+zSFOGcORmkfv7cjoG7q2fvHkYeAyoH5+VXpOa7yVcW3C7wyHGk3ASGIZ6FjqJOPLb6VueSeTpYJJLq9dJb2UBSyj7uKIdIosgYHidt9vc3K65OWXsirOccYRMarVKrVsrClKUApSlAKUpQClKUAqhFVpQGl5q5bS9tZbeTYSLgNgMUbqGXPqB77iuD82dnF3YEsw7+Df76NT8I/3qDJT3yV9a+kcVTTVjT6myh5gyOdamsM+Rw2enT03pXZueux+ORXnsFEc3zNDnEUvnpB2jfyx8J6Y8a4ywIZlYFWUkMjAhlYdVYHoRX1Gl10NQscP0Z1tDh9hTFULYx61Wr2UQnh3wM/kPM+A+tbjh9noXfdmwWPr5ew/sNYHC4dcjMekeAB/SIySfpsK3FZd1nck8cLJ1PMcROudjdoF4Uj/ALU8ksjHxJLlB+SqB9Kg/CubJbS5uikIazNzMDbJnvIdMhVnizsdRGopsOmMV0Tsnjxwaz9UYn3Mjk1BOb7HuOJ3CAYWXRcJ66xokx/XQ/8Amr5SiuF10oT8mpbZKqHVHwTbh3ONnOMx3EOfFHcRSA+RR8NmtvJAHGGUOvkVDA/Qgg1w/jFlEyEvEsjnCoMfeO52RFI3JJIrxx3l4Wckdosk+pLeNroLM4jM8h1aAAcABR9aW/GuFihGXJLXr1ODnKJ1HjXG7HhkbuRbxuQcRRrGksjY2XSgyAfEkYwK0nZ5fi8me9muI2uJAUS1R8CCMbgFDu7kb6see+9c6i4ci5CqMsME9WOdtyd/GtFbL8Knoy7BhswIPUEbjpVyv4eUl09W+P8AkRL5BN5xsj6X4jxOOCMyTOEQdSeufBVHVmPgo3Jq5yTw11jknmUpNdP3rI2NUaYCxQk/0YwM+RZq4dy7zs8N3DNdhryOIaUEh1SQ757yLOzP6tuemc19F8L4lHcRJLEweORQyMPFTVR6KekfTYtyxK9XLKMrRXqlKHApSlAKUpQClKUApSlAKUpQClKUApSlAeW6VzTtj5PgktZLzKw3EKg95/tVzgROB1JJAU9R06Zx0xjtXC+2rmjvrpbRD93B8UmDs0zAFQcfgX8i58qn00JztjGHOTicko5ZzSKI51NjV4DqFHl7+tXqUr7WuCgsIyJSy8lqSLJGjZyQFIODnrv6AVIoxsATk4AJ6b4xn860lkQJ1J8VYL6Md/1FbwCsu3Dslse2PaKO2dlzj+R7LAx91j6hmBP55NQXtW4n9ovI47YJrtNfeStnBaQDNuMdcDdvI49ayOX+ajacvQhP595ZreD+i3eyfeEeIRct74qOW1uEXAyepJJyzMd2Zj4sTuTXz2j0rna5+Ey9qb1CGPLJR2X8FWRZL67PxQSSJGg/mogiAvKPFmwTuem+Kgd1xA3E01wc5nkaQZ6hCcRqfZAPzqQNx3u+D3VupxJPePEoHzCNo4ZZW+inB/eA8ajargADYDYfTpVzR1y7s7JeMpEOpmlXGK8lmO/jO4dMfvAHb0O9aO3Ox8iWI9ixr3c2irKwwCD8Y6E4Y7g/XNegK29LCTfcfrBA0orC8lc11fsI5ibVNZOcqqiWD0BbEqD01MrAerVyetnyxxo2l7b3AOAkih/+6f4JM/1WJ+lPkaO5Q2uVuSaefTLHs+ps1WvAr2K+RNQUpSgFKUoBSlKAUpSgFKUoBSlKAUpSgMHjPFFt7eWd/liRnb2UE4+uMfWvlR52kZ5H+eRmkb95yXPX97H0r6B7ZNX8jXOk4/mtXqvepkfWvn2t34eCcpS9FPVvZIUpSvojOPMkeR/A+RG+a2vDrvvF3+ZdmHr4H2PWtbXlJTGwdd/Bh+Jc+HqPCqepr/qLlf6JF9S6f2N9wJGMsgckrFnul8F7465CPcqK3buACSQAAST4YHUn6AmtDw+cC5Qg5WWMjPmyfEP0JFXeM3Wt+4XpsZj4Bc7R+5P6Vl14hFqPs8sUpzWfRh2665ZJsbOfg89OANWPDVpB9seVe72+EYydyflXxY/3eZrze34jGAMsR8Kj+J8hWpwSxZjlj1PQD0A8BU9NTf0x/VnuOp9UuPAGSSzHLHr5bdAPSvVKVrQgoRUUct5eRVq6HwN7H+FUkOHT11fwBqQ8mcptxG7WEBu5Ug3Djosf4QemttgB13J8Kq6jURhXPq+3+CWFbclg+j+AEm1gJzkwxZz1z3a5z61sBVuJQAANgMY9quCvjTWFKUoBSlKAUpSgFKUoBSlKAUpSgFKUoCMdpHCmuOFXcUYLOYyVUZJLIQ+AB1J04r5rjbIB8xX10RXD+1zs3W1SS+tSQhcGeEjKLrODIh6qNRGR/S2xjFaXx+rWnm+rhkF9Tmtjm1Kx2utPzKw9R8Qr1Hdq3Rh9dv419MtRW9s/uZrrl6L1KUqbJwWXd0HwbAMrKf8AZsD1HpvuKyvt2FKxajk5aVurE9SAep96tO4HWtinL8x4et98PcmYw43EgOcBumGUnbY7Gsq2qiu1dUsZ8fx6LMXKceODXKmMnck9Sdyfc1WlK1IRUVhFdtsUpSujw3PJHLyX3EobeUuIysjNoOGOlc6c/sg9MjevpHgvBYrWIQwRrHGvRV8T4knqxPmd64j2G2Zk4pLIB8MMBUnyeR1AHvhX/Ku+ivjdfZ13yw9smtSsQRWlKVSJhSlKAUpSgFKUoBSlKAUpSgFKUoBSlKAVicTsEnhkikGpJFZGHmrAg1l1QigPlHjPBZLO4ktpfnjONXg6fsSD0YY9jkVgvbqeoB+ld97VuQRewd9CP87hU93/ALxMljEfU5Yr6n1rgavnzHUEHYgjqDnxr6jQamOoh254yvflGdfBwfVEtfY1HTUvsTTu3HRs/vL/AGir9K0exFfl2+2xB3JGJMzbZC/MvQ+tbR+KTG3S2aQmCN2kSPAGHbOST1PzNgHpk1hyx5GP8A+dWI4ZAcltQwdt13xgHbyPhVSynon1Sg5cY4JYzzHCeDKpWKsMv4x+WTVTZ5+ZnP1A/hVjvWNbQf64/kj6I+ZF2S5VepHt1P6Vs+TeWZuK3JhhPdxqAZpSM6FJwMDxYnIC58CfA1qHCxqdI38PMnw96+j+y3lD+T7BFcYnk+8nPjrYDCE/0Rt76vOsj5LU2wxBPn0WtPXF74NvynylBw+3WCAHHVnONcjeLOQP+Q6VuxTFVrALopSlAKUpQClKUApSlAKUpQClKUApSlAKUpQCqZoxrmXOnbGlu5hslS4lXUHcsRDEwONJwMu2xyAR7143g9SzsjpZOa4n2y8gNGz8RtgNBwbmIbb9O+XHuNXkd/E40Nz2pcTkOftIj9I4owPrqBJqxN2h8Sbrey+wSEDp0I0dK4hqo1y6ovck/DykuCKwzhhkf8x6VcrFXhrK2pH69cj+7FXGWUeCN7Eg/rX0un+bolFKx4ZnWaCxP6UXqVYW8GcOCh8M+PtV+tmq6u1ZreSlOEoPElgV4lkCjJOBVq4vVTbqfKtjyjYWtxchuIXUUECFSU+MtLkZ0rhSAPBmO48PMUtX8hChYjvIlqocnl8E17HeQTdTLf3C/cRt9whH85IP2z5qpH1Yeld6AqGWvarwhFCJdxKqAKoCyBQoAAC/B0A2q4O17hWcfbI/fTJj89NfK2WSsk5Se5ppYWETGlanhHNVpdf6PcQyn8KOpb6rnV+lbXNcHpWlM0oBSlKAUpSgFKUoBSlKAUpSgFKUoBSlKA8tXylxCyeC4mhmBWVJJNQPVgXJDjzBBByK+riK0PM3JNpfqBcxBivyuCUkX2Zd8ehyKjsh1xwdwn0PJ81UrsFx2BW+SYrq6QeCnu5APYlQSK1k/YLMCe7vUI8A9uQfqVkP8KqPTS8FtaiL5OZUrodz2G3o/m57R/3hLH/DVVuHsPvj801mvt3zn/hFc/h5nXfgc6u1GhsgdD+vSsWCCRh8ZKAAbD5jt1J8K6bxLsHvNQMdxbSgDOl1eH4/QDUD6Eke1ayfso4op/0eJ/VJ0/8A1g1ZrlfTBxrfJDJ1WSzMhacNjH7OT5neshEA2AA9tq303IHEl3NjOf3TG/6K1YsvKt8oy1jeD2iLf8OarSha+SdTrXBrapV+bh86HD210m2figlG3n8tYJv0GxYD3BH9lR9ufo664PyXGgU7lRnzxg/QjepDwLny+syO6uGdB/qpszR49MnUv0NRv7bH+NfzqovE/Gn5iuouyPGTxquXJ3jk/tgt7p0hnU287bLk6oZG8o32wT+FgD4b+PQQa+R2dSMZX8xn3B8MdfpXeuxrmia8sGM7a3hlMQk8XUKrKzevxYz44FXarHNbop219D2J/SlKmIRSlKAUpSgFKUoBSlKAUpSgFKUoBSlKAUpSgFKUoBVKUoBimKUoBivJQGlKAw5OBwNnVBC2euY0OT5nK1iS8l2LDDWdof8AwIv7FpSgNTc9k3C5DqaziB/ol0H5KwFSHg/BIbWERW8axRrnCr0ydyTnck+ZpSgM+lKU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8196" name="Picture 4" descr="http://blog.sme.sk/blog/5758/227068/clanok_foto_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4476750"/>
            <a:ext cx="2857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 descr="153095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29050"/>
            <a:ext cx="28575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 descr="http://www.zsbatizovce.edu.sk/images/teacher5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341438"/>
            <a:ext cx="27051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14" descr="http://t1.gstatic.com/images?q=tbn:ANd9GcT2DB0Npf03rBP7mCV2yeFTGCcRxKk7EjUuPpJsBfDXLQqCRuq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7150" y="1628775"/>
            <a:ext cx="2736850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8" descr="http://t1.gstatic.com/images?q=tbn:ANd9GcQad3A-iWDUGcyXycxktfsaKzD6r1pvbt8J6T989YK11kq4yVw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7675" y="4824413"/>
            <a:ext cx="3233738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20" descr="http://www.zsveternicovaba.edu.sk/02informacie/02ponukame/ucitel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475" y="1912938"/>
            <a:ext cx="2447925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data:image/jpeg;base64,/9j/4AAQSkZJRgABAQAAAQABAAD/2wCEAAkGBhQSERMUExQWFRQWGBcYGBcYFxgYFxgXFxQXFxgXGBYXHCYeFxwjGRQVHy8gIycpLCwsFR4xNTAqNSYrLCkBCQoKDgwOGg8PGiwkHyQsLC8sLCwqKSwsLCwsLCwsLCwsLSkvLCksLCksLCwsLCwsLCwsLCwpLC0sLCwsLCwsLP/AABEIAMsA+AMBIgACEQEDEQH/xAAcAAABBQEBAQAAAAAAAAAAAAAFAQIDBAYABwj/xABDEAABAwEFBAgEAwUHBAMAAAABAAIRAwQSITFBBVFhcQYTIoGRobHBMtHh8EJS8RQjcpKyBxUWYoKiszNDc9IkwuL/xAAaAQACAwEBAAAAAAAAAAAAAAABAwACBAUG/8QAMBEAAgIBAwMBBwQCAwEAAAAAAAECAxESITEEQVETBTJhcYGh8CJCkeHR8RUlMxT/2gAMAwEAAhEDEQA/APFFNZviH3oVEpLO6HNPEIMjD7Sp7GO2O9QUxgOQ9FYsfxjv9CsJpCoakLFK0LiFUhiGtx70f2b/ANJvf6lAyO0f4j6o9swfum9/9RTrODJQ/wBTIqok8sfAqWi1c1sOM/ld6E+oCSiUizg31stPxKW7dcCAJgwd04GO5PZTO7xUr6ErRDOEZ5cjqbOy05iFZolv3CdZrMLgwGSZXshGSuUyT3Qf0CU2YEgzhuuhUe2N6leXtaDgZ4qBJbRs2m74gDzaPmqYsrWmG5KyA8rqNmxxOR9lCFoUoaOSgp0BnAmT6lWXzv8ARUg92OOPajDWSqt4WWRb7D7Q8NzKEXhOebvJLWvveG8MzgO5POyJi64EE53SM0mViQ6ERP2wTcvCL49DJV4xvHiq9XYhaSAQY5qE7If9n6JLui+/A1w8C7Qjswdd6qUGTfzw+SsVdhPul2g/zBUajKjbzR5EHRPrti1gpJPGAZa/jdOevgp9iU5vnkPVQ1LE7E3TiruwaMCpzHumSa0vBG84QQDEtxOhOurNksQlqVPLVyOSGIT6eY5j1VyybFrVPhYY3nAeaNWDoabzesfqMG895+S3SnFcsxqLZFSGA5KxZP8AqN5+xUd2CRuJHg4hPofG3mPVZGOXAcYFFWqxkpHOgINtO1R2R3/JVSy8BBLrLi5zjhJIG/HPgFA/aDhg0kDcFLaCSEPe1bEvInCXBaobYeDmDpiJzwRnZ22WnB8AnC9+En2Wa6tNDiFHBMmpno1VuJTgFktmdIS0Q6XN59pvI6haShtBj4LXCOfsqY08h5DdlHZCSs3LmPVQ2W1Muj943xanPtDSQA9pMjARPkUclcC1AIVfaVMinSc1swDgMC6SFcDDGnh9UtWoCymNRgR4qAGhibTbiefsFYuncPH6KJsycNfYIBGVFVsrReBIkAk+f1VuqeB8vmqVGpwOP/tKVdtXJ/AZXvJBN3Vzi0jvThSZIAvDGBu4Klaa0Na2CJwnfjI++KuWSSW4RjlyXLcZRSezzg27CVKTC4y6DjpxTf2Zv5x4qhtezPvGow/CcRuxxPLEKqbO94c0OyunAkgDEnHTFXVMZYbxh/Mprazjt8g2+yEsLRBk7/ms5U2XDndi9BOK0Qb+7Z3n7CFVbOcSHESn9JLEnFeBdy2z8QVUrMa67MO/L9CusVIdsjUz3wp/2GMRnv1T6NOAefsFom9hcORl3FOhPhLdSB5E5q5SFq5EAWDE05qRNeiLMvah+9qf+Sp/yOTKfxN5j1Cntzf31X/yP83E+6qVnQRzHqmFY8Bi01wASdFnZLnFxzJgcN5U+3rYZDBpieZy++Kq2Z84d3zPhKdXHCyCTJntDgO/78FVdY5OAVuk8GYyy9z5BWKJE+Z9h5T3JpUE1LLAQ6qFpa9IOnEDH7CGWiw5wJRTI0CQYRDZVXtgZXsOCquoGVfs9AMa68O1BI4Ya/eikt1gEV3CtG0sJLb4kEgjI+BRewWPFrjgARzOPksj0ipRaKka3XfzMa73Wq2UXuuOklhp0oGEXsnHHH8PmUl1LOS/qvGDTscElwF3d7hQ0nH8p8vmpGO7WRy3HeriizCH7QrinTqv/LJ/2hEA8R9CgvSGDZ6on9BdPsjBZkkB8A3Y+13ChU62b1PHEmSCJGfgmdHaz3ksqTfDgYOcOxHkUOL74rG9+GkDOeERgcTAACsbJN2o9zCXQ1vAzK2dR0sfQsafG32F1Wtzjk2bLOYMt13cFYs1OHt7/RC9n7eeQ0Sb2RGOcwDl5Ils7aNSpfvZNvRhuleY9BxeZP3WvHk6nqJ7LuB9oU6nbAEtc4EnhPDPDerdmoXWQ0ZZuIGJmc8zAwRL9qMYtae5ILU0/gEcCUI9QlHZ428P+wutt/X4EFVvZZyKEOpLR2p9Nt2+CBAyO8oK7EmN6dRBqTfbb7CrXlIpvZgq4GfNXqzVWY3A8z6lapcC4ckQanXU8JS3AJQ0hIXJ5akRIEkjkqR6sKMltmuW2irGV6fFoPuqFW1SRhqiHSBv/wAh/wDo/wCNqNdBuixrVBWqN/dtPZB/G6YHcM+Y5rSkmUTwgF0h2W5lRrnCL7Q4csR7eaF2dpl28T5wF6D/AGgWFzqtC6B8Dpwx7Lsp81gm1YLjr9UyPGCc7lizUoaAcySfJqgt1e68gGIA8YVeraifP2R3ojsU1q/WPE02nUYEjTjCLelZYYpyeEDbFs2vUi7SeeMECN8nBF7TsepSp49okZNxjmdy9XfTbUp3Thos5U6PTVYHEhocDgTGGsaLP62WaVSkYllgNGzdfUYATIYIx5ndlkgfV35LicQfP9V61/aJZ2/sQc0Ahsj+bs6cF5Q0FXUu4yuqMniQ/pHZJrTObKX/ABNVs2p9OhQuOIAvtI33XXhiMsHhdtumTUZxp0v+MJ7bIDZwD+Gof97B/wCibCaWMmW2pYWkKbI29SzeHNdoS5zxyifZGKe2qRd8Qy1ka8VkrPRDcgFZbE5Kk7MvYWqvJsmbSpH/ALjP5gh+2LSzqn9ppF4TiDhLdEBvcFUtdEEHBV1J7Mtoa3Rd6QVqZnq7vwsmBvIhJsdgdVdhlcGH8XkgrrHEzJOGZnJENi0iK7MT8QnHMDH2W6N0Y0SqWWm+5ndUnYps0ttolr2Nplzb3aMtIBIOESJPPirbG1wTBBkQZj0WLoWuoHzexiJjTRE6G3aw/EDzErmWJPsa2mnszQvrVoi4CNY/VNpWp7RBpmEMHSWpuae4/NP/AMTu1YPEpLrjKOlrYKlNPIT2rXFduLHNIAju38FXvQmWbpAXkNFOSdzvomWjbQaYdTcD3JkY4WELbbY60VZUdFnYH3qqlbazHZNd4FEKNOGDkhNbFockIZinOGAUoCQtSxpWIXKVwXKELSQySA0EncMU6y2d1V11nedAN5Wv2b0eaxuDiXa6GfknRhkRKWDI2PoO6rXNWsP3eEMkySGgdqMhhkMeS21hoBsAAACAABAETEAaLnh1JwdkDg4aHcVacRIeMiRI3HH5rQtthIG6U2EHq3Rk4t/mE+ywm2uhdR5mm0BuOE5DlmSV6vtazX6Lu4jmELpvBaEqbcXlGqnEo4Z5HT6IPvhrsN/AcePBei7F2W2nTDG5D11PirttogjiqdjtoGBwhKlNy5NMIKIWptVDaFqBcGg5Yk8jko6u0C4kN8SqDLFeeGwCJBdxGZk8fdCKyy0pJLJW6X7UrOspHVjq3ES8aCcCW6TGB+i8/DSvZ3WZr2lrhLXS0jQgheabc6MVLOS6L1OYDhpuvDQ8ck9xxwZYW55KO2B2qX/hpf0/ROoVP3bm/mLSOET7FRWx94swi7Ta3wnHzTqDcEMhxsSNTmlJyXNCrkOCTvUVUqUBRVGqIBFXdJ3JLO8h0gmfonObqkart4WA4yNqHHBNup4ppQxKbLaSMBOxUhplNAQyDSano1sqaPWB3adIMjEQch6yqO3aDaTgX1KYMfDeJdvkgIUNp1GNu03OBO4n0VEbGJlzz8/qtUWsGWUdwlaNr0bhDXXnHSDHmFZp7XJbAI8MUColjXGGzx+ic62Oafhbj3ISipbFo/pD1PapyIb4qcbRywHiglIB+9ruBwSmmRhJnn80iUEhqbYWftAbvRKgdV5A3nju7o+wkR9MrqPXeh9mYKIddlziSTwBgR4ea0IY12o78D4hA+jAu0KJ0N7ze5aF1IHcnrhGZ8levZjBntNOYzI4g68kPpNMuac2+gIIPfKLxd4cfYqnXaGvDyDBFwxGpBaceII70QFizmWEHSQVnarLr40P2fvijXWlrpjA4HTlrjqh+2gGUy8gkM7Tozu/iMawMY4Kko5Q6qWmRC4AjehNroANugYuJVwukBzSCDBBGRB1Cq1a+MkLNwdHGSx0asDSX03i8YDmk4kaGCebVbs1mAmND6INS2t1Nrsp/C9/Vu5VAWjwddPctJVZdrPbo7FaYcHPu2kJVo3SD+Eye8LnWMOBa4Ah2BB1BGXmrlWjfoRrCisdWcSrCTy7pB0YfZ6joBcwZOAmBx+aEQV7Xb7ODDvs8PvisZ0k6JS01KLYIzYBg7eQNDw4Jbj3Rojb2ZiA4pZTseSV2GqWOEB3pIlL5pAZUINIC6FJHBI1mKDYUMFOVIKXFPbRCW5xS8liLq1DVw56Y+at3eKqMpF9Q8FetZYubwiTZtCJc4ZcNUlqfePD2RM2eGwq7LFJOH3h81obFJA0sgg3dct2C79lLtP0Rz9gE4j7j9Uv7PwQCC7LZi37w+is2ihgCrERn3/NI9wIhFrJXOOALaGE8R5pFPWrQTlgfzDyXKqbK5fg9g2C0GzUwNGN8cyjlMysj0Ptl6gI/A4tP9Q/qWro1By9ExcCnyTHj9FStNkOIGLXAgf5XDFvdIjvRBV7RTMYdk+R5hEBXpslkkzv+Q3DzUj6Ac2DjMzxlRF915H4XYj3Hj/UFapjAKEPLaNvds+0VLPUBdRDuzva12LSN4giRvBjicqOZUbfY4OadR94Kt/aps6OqrjUGk/+phP+8d4XnlK21aLuzeBIBwlpg5SDmNxVJV6tzZXbhbhzptabvVgGHDtDgZwP3uXpNW1irTs9oblUY095APrIXju1aFR4pVnPDr4LsZlpBIuuwgEROGHgV6f0LqNqWA02v6wUXua10RIcG1BgciC9zebSrqOEJseXk1NiMsbG5DHPuVC3fj3K7ser2Y3SFU29Tuw4aGDyP1QFFxji4jdGf33eKTaNpbSZOZyA3lD6W0mtZecQANfl8kItu0Ou7WhyG4fNUk8Dq4amZTbOz5c54OJJJ4yZKDLVVmF03cYQ60dH6jiSAJzIlITNso+ALeSjmUrhBgyCN67NEWPY4LteKaWLg3iqsiJCngx+igaFIXcVUsI5+al2YwAzxVeSithoAjDJNg8IVNblwU5H33plIBojvUjnFohVHG8TH6feCvkpgsX55HyhRmkRI0UEOBEan1yWgsmzuz2jJGcYR4jJHUkXjW5cGUtrjkus1XfmtBtLYYi8wzwiCO5Bhs117EHP6qKaZWVbQCr0b7zMTxnLuXLQWuwBw+GI/FkQVyGv4kxJGw6I0m0y9rBAMGJJxEgnHuWupcllej9KGh+riY5D6haig6YVqk9CyItxreCy1oOiZUwwOG4yYPyUzSlfUEYiUwWBmkm+w/Ew32/wnAgeBV2yV5ahltqhlZlRrXkA3TGQa49rmBn3KwB1dQgZHtDvz7s+UqEK/S+w9fY6zIl1283+JnaHiRHevFalpc+C5xLg0QTiYYA1jf5QBjuXvNepLfZeIbVsnU2irT0a9wH8JMt8iFFwNr8Bmt0ms79l9QWkV2kARwIAcXXY/E43dzTjODjv9lVq7VopGASym6B/klhOe5zfJYGxEMN5zG1MCLpBjgcIxy+maNdDbf1FtoOmAXCm7+F4u+pB7lMFmtmepMbcqkaHH78UvSKrFne7MhpP8oveym2jTh7Dz9kN6R2n9w9oxcWPAAxJJaQABzKAo8xte16lR94uOHwjQcI1Wj2XZqoZdf8AERIbHaa2MC7Rs7s0Y6I9BabGdZaHltY/AA0OFPjjm/yHPFaFnRymyerrsIzhzXBznb3OkzyhLUJM0+pFcGYslnm6CcIJ7x9PRTiiwFsnUhx4YjHyTKDsXMdgXdpt38JmY8fdT2fZ9eqbzaTiJAcGgReGuc7suCoo54NcnpWWBbXsim50kHGcQYOeCgPRmmfxPHgfZa2ls6oMXU6jNILSPTT6p1NzMZjAwZjPHfyPgtMYxxujmWyk5vSzGu6Hg5VT3t+RVep0QeJN9pABJkOGA5Ayt45jCYAbPDTuB4qnaiMhl6lZurupohqa37IlcrW+Tzd1ItzaRzB91HfB3rfvpqtUsjXZtaZw7QwE6nXBcmvrlKSTRtTMQ7yUlCu5plpj74rStsbZcBdhuBeQPBoOACC2/Z2ZaSeEYd0fJdEu44L1G0ivgSGu3fLeFNR2Q4YggnwKyri4ZhbSyWYU4e18hwGEzHIblfcCSfKOslmF8NcMzmtBV2eQJGJAzmDEZHf7qi2i1xDtfVEaVqjNUcssbGGCvZaEzjP3u0/RK+g3cn1bU1jTAA5YLNbb6VtotMdp5yHueCiTk8IEmluy30g2rSoM7UScmjM/e9cvNbZbX1ahc4l73fcAaBcunX0e2+Wc6fVPO2x7bs6xXKbBM3YJ5zJHLEorSddP3iq1PIAeCno9oA/r3T7pSWNhTedy+2r9/TMp5b48cPAD5plAAfePin1bW1uZx3ZnwQewUs8FWtR7MZDh9ZQyg43WB2bDcPKJb5KbaG1CcGs73H2HzQKpUqglwIMxIjDszHqVT1IjVRN9jR1m9nD74LyfpvSi1l352NPeJb/9Qtv/AH9WAg0weTvosj0lsNS0VGvADYBEYnMzoOaKnHyGNU0+DM3kpf3K7/hqtw8/ku/wtaNw8fojrj5G6ZeD1mxbW/abJTqgS8sJgZ3wIcP5gnWKwQb9TGofBvAceKzWw3Os1FlMXjEybozJJMYzElFv7+fECkCd5JH+0FJjfFvGH/Ap0z8B5R1nDWBzw9Vl69erVdBMDc2Q0ecu8VaGzQwSW3sNMY7iru1di8emfdhUvYcJHiFNZ3xix3g75IBZqjCboZiMTLYP8uZ5hFaNcYYt7sPHVWjLIbK1CPIXp7Wqtyee/FQv6asvFj6lAuaYIddwO4zqhlutIDHdqMMwMjpAOZlZM9CKtWk0daQ0kuuluZJm84j4ieKamm8ZMsspZwbS37ap1MGMpA6uYGyeEjGEMc1ZKp/Z1aBN17D4jwwT7P0XtdO9PWHDs9XVAx4glcjqvZll89bn9v7IuoUI+6zTOpKN1FZWq230w2Ovd+aWhwHI4yrlHaFYWZ9V9YNqtmKL6RvOg4QQBnv0XOn7Lvgs5X3/AMGqVkVLGU/kF30ssBgIiPM8VRtFEwYw4IK3prUycxn+5vuVed0hcKQqvo/uzqHg6xkQmyq6ytrV58ovCzXnT2K+1HMa26WEEZk5+GqF7JoVAb4wbOE6jdCu1tu2eoQXU6hOmF4eRV7Z+0KVaRTJ7MSCCIn9FquutrjlQa+LRHZGXDLNDacYHBWP70G9Zvb9QXgwaYn2+aB1dquAcA6BpqY71p6VO+Kb2yF3uK3DPSLpIQIZm7AbllyXOMky46nIKPrC7tOJ4ToJmPElSOrYYeO88F2qOnjFPf6mGy5zksr6D+uFOQMSeEE+/j4LkxtmJzMeZ+QXLo1etoX9Ge70tb08H0LSoxkof2lrCQTjOAGcK6E1wXCHgfaG0av4eyzWPi8dBy8VVs9rumDrkfmtDXpgiIGKBbR2S6niAXU+HxN5/NJsi+Ua6JpbMmNSUophCW7Vu5g8yIT2bWnQ9wlIwa8oKGygph2aCqP99NHxOiN4iOaI7G2qy0Eim6/GZbiBriclME1HN2WNyf8A3cNyLOpEZtPl80zqXHJp8R81b05eAeovIMfYgNFFUsoAP34oobK/8p8R81FWsbz+E+SPpy8EdkfIMstKX8ArDgQcB4lObZ3NPwnwKjNneSYDp+9+CKhLwTXHuwdaqgc7AEEHfw0IXMo5YSTlxV1uxqoxc090H0Q/adgtMjqXXRBBwbOOH4hhhujMrh2Kd16jPMV8djPOxYyXLJZeueG502ZnRzuHD25o25rcvJZCx2u3UGhoZTc0f5DPeWP9klLpRamT1tna4nUF7IG6HN916GhRjH9Lz8nkyWWKT8JccmvMKhtbaraFMvOegxxdEgSMsvJAHdLHOBAs5aAJHbaZechdAxE8Qhb3Or3esvufJPam6MchHZA4Jltmj5l6avU37FyydK67jJbTdT3XS0/6Tj5hHbHthlZriBiM2n4st3oRuQXqMMlQtTbrg5uDhlr3Eajgs0L5J7mqzp4NbGtdYaboDqTTzaDHMkY4rE/2gUqVM06VNjQ4y510Rhk0d5n+VaLY+16Trzz2KkEvBc6MIJc0EwRhukeuC2za3VLQ+q/UBzRuaR2AdxuwYW+L1cHOktPI/ZdQUQ+qHQ5gutlstJ17UYY7iiXR9l2lUrvEF5LjGGAyjvnxVGttKs2gyyiIqDQtdIe7In8JB5HFX+kFQU6VOi3cJ5DAeePcuT7QUnJVNYbf2Q+tNbKepc/IBWi03uscdSfE6dwQh9l1GA9T7Ig8YRpM4qqHrZThLCNlVMZNuXCIKlHLzPAZqehQwnfkNY9uJV3Y+y/2isGmboaXOuiXEDJrRvJhbGydEqHWtp1WETTL3HrMWDQOjDwW+XVUdM/Tsy3y8fnCMc3KxucPkvzyzD06XLuyC5abbPRw0BfpkVKOjmwY/ijPn6Llul7Sht6ayvJfpvZbuhrnLHwPV3PABJwG9IVF1kFrYkGccIHDHE65bika3q8MSzxLf/z6clxjOTZkcPsKZNazAb1z3woQYfHghG16TQ2LrQ5xgQBIGp8kUqEgTgOJz8BkhlagalVoaZicte/QcUuc4wWX/sKyDNqbHdaGts7ey1x/eOGdwY3RhAJMSTgBOZIWl2Zs+nZaTaVIBoA08ydfcyrFksQpjDE6lcGa6nePDl9lNqrl70+fHj+/j/AJS7Ilp09ST358+HspRG/771GHJtWnew0148E/BXJJQcXEn8OQ47ypnPuqC6muJJgHHyHMKYJkfWqXuWqY2kAnD7+fyXOg7/v78VCZGnDVL10fYSFnHy+8vUrnM0w+W/w9SoAhfUnNoPcPvgm1msa0ksg6aYqxSs/DAR47u6fFD7fXvOgZDL3K5ftK2uipycU5PZZS/NhtScmUKtEOEEKlU2fECOyNyJQnAryFfU2VvKZ0IvTwDX0GhqDV6ElamrRa4YhArXZCw726H2K7PT9dGx6XsxykmAbZs9pGIWftWzO18RxMy4zjxMFa60NQ60UJXVqulB5Qu2mNiwyrs3Y5bVZVeGhjWki6RBMYHDPU9yEbUtJqVHPOpwHDTyRKrRcA4NJAOY0Pcglta5gJjvRbsvuds3lvYzQpVCx2KlorQQAus9MvIaIk78hxO4BUQ4k3oOK1GwuklSzFsNBp3WhzN+8gmYdM8DuXTqosX/msvHfjIJ3xUcPhv7Gz2B1NloggRPxONN7nkjMksBgCDGimqdHaVaoa4qvfSqBpcwHskDLtZlvBV22KhbB11Go5mLOtaAMQNHNnsmJxBg45wVa6R9JBZGCjSu34F0AYMYcnc9w79y8+6Lnc021P92ey/OMD4JW4UVt2B3S/bbaQ/ZqMARD7ogNB/BzOvhvXLE2urJnXXnvXLsV1aY6YLY60FClaT3NtASDGImDrjmpqZznLfyUZeZjxP3qkrMlpByiO72VjzBK4gCQe7SeG7kkFUASCCTl96KtRoy5xAgFxcc8znHgorbaG0+yPiOJ4DeScApgg6tUvOu5/mO4IRsnpzYGfu3VQ17eyXXXXHRqKjRiOJQPpHaqtoYaNnqMY0yHk3g5/+VpA+E6nM8BnkP8AA1rblSDhva9h9SCs/UdMrkk21jxsXi8Ht1k27Zqv/TtFN3AVGz4EyrpoHMO8vkV4ds3oTaajwHM6turnQQOQBMlejbJ2S2zUxTpl2+ZN5x1Jj9Asf/x9RH3Ln9dwvT4NV1B3A8ifku6o/lPkfQoMLbVb+M8sD4k+ya3pDWvhoDXZ4QfUHT6cqf8AYV/uT/PkDEGGXxrhzEeqc2mIMOmeIP3+q6nbXn/tEf6h8lzq35qJ5w0pkOt6uPv1Z+X4yrjHsxHNPFNN7cl62l/nZ/OPSQntDXfDW7iWn1gq/wDyqj78JL8+hPT8Mix++CbHy947h5lW/wBmeMi09xHoSoql8ZskD8rgfLNNj7V6drlr6f4yD05Fe117rYGZ9NShcKe3NqOBcwAE5FzXFsf6SD5qEcc15f2h1Muot19uEvh/ZqriorA2EieQkhc8YNlMfTDhBGCkITUQpgLaFguHe3Q7uBQ99BaxzQRBxCCbYpNotvkwzjp9F2uk6zViE+R8ZruCXWVVLTs28MkXpVARgrVGzBy6qYzk88t2zCwgEYaFVuqw7x6r022bBbUYWnuO471hLfZTTLmuEEHH5r2HszqV1ENMveX3Xk871tLpllcMZs/aL6DrzDdOWQIIOhBwI4FVa9cuJc4ySSSTmZM4pHlROV+o6CE94bM1dL7UnXtYs/HuMcZK5cTC5PrrqoiotmS223qZueD3w1GtG9Ri887goWK+wQ3BeZNIytWbTYScA0SfveVj6lqfULnOHxGYx9jije3XYUm6OJJG8gCJ8VQrsACiICqtnByifA+GAPcrNjtpvBpy37+Cq2rNNvfCiQ2Fnc2N3H5D771N1Z0EDecz7+iE7MqHDFGLM29M4qpAfbqwbgCXOOAAwHliVaDm2ZsAS85nf9FLSsbJa+6LwquAMYxddhKBdI6pFbPQJb8hxvgtu25UJweAd2Hup6fSCqMyD3fJZ+m7Gdd6u01TLDpQcp9JT+KmDyP0U7dt0HfEwjun0QIBc8I6mTSjR0rRZz8L7vIlvyVxjXxLHh43HHzEFY5S2O0OZUZdJEuAO4zwSpVVWbSiiYa4ZpKu2DTaTUZB3NM8swExnSGg4dqR/E2fSVLttgdQJIkwceSyTwslns6ntlfUKkzUtq2d+Rp8Mbp7xguOzGO+G8O8ELJgJweRkSORj0WSXstP3Zfyi+s0b9k6B+JyBHyULtl1BoDyPzQh+16rKbi2o6RlOOm4yjPRnaVStTBqOvGNzRpwAWDqOglStTa+5dTyVXWR4xumN4x9FhunVvmKXeeU+5/pXrUQQNF4j0veTba86PI7gcFp9kURsvy/2rJm6u1wr277A3Z21XUDdxdT3at5bxwWy2TtRrwC0ggrBnNVtmWx7K4uuIBfiNDjuXprqE/1It0HUzl+iW+D2F9pACyvS2zBzRUGYwPEfRT1rS6BigFttr3WhrC6WEGRoeyVXopShdGUX/o6HUVxnW0wK4lNMcQnVc+9MqFewsnojqPPVV+pLT+bENRy5RvKVc2+91vffJ0On6dXpvOE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9219" name="Picture 8" descr="http://www.istp.sk/ktp/povolania/50005-ucitel-prveho-stupna-zs-pre-deti-so-specialnymi-vzdelavacimi-potreba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4441825"/>
            <a:ext cx="295275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0" descr="http://t0.gstatic.com/images?q=tbn:ANd9GcTkiiFHWEaCvF6MiPIbSV7nqcUnkoY35ilV6HyZHI6rPC9pTEhA1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48488" y="188913"/>
            <a:ext cx="17272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2" descr="http://t3.gstatic.com/images?q=tbn:ANd9GcQxy-MpAL8ceeI7Rj-gBfkN6kW0N3tCrVNWyD1V8FwAs4Vjg1y1G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4813"/>
            <a:ext cx="3313113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14" descr="http://t3.gstatic.com/images?q=tbn:ANd9GcSyLZSZFOE6P4Vr-ZIS6zPvxNIQVndbEPmajreUPvzx6YKhiZODB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84538"/>
            <a:ext cx="38512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4" descr="http://www.24hod.sk/obrazky_clankov/2008-11-14x/250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0"/>
            <a:ext cx="31369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6" descr="http://t0.gstatic.com/images?q=tbn:ANd9GcRARH5wSP8pDvd-1Ou0QZRrGu9wKs0eT--B_fc_0l4-0qqWDlv0uQ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67438" y="2565400"/>
            <a:ext cx="29765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6" descr="http://t3.gstatic.com/images?q=tbn:ANd9GcROT2JyrfirIl-9TpQpRcxq9iR6VhRPzE147oFjaRZMkb3lgq8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7538" y="2852738"/>
            <a:ext cx="1081087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-1260475" y="188913"/>
            <a:ext cx="8229600" cy="1143000"/>
          </a:xfrm>
        </p:spPr>
        <p:txBody>
          <a:bodyPr/>
          <a:lstStyle/>
          <a:p>
            <a:r>
              <a:rPr lang="sk-SK" b="1" smtClean="0">
                <a:latin typeface="Lucida Handwriting" pitchFamily="66" charset="0"/>
              </a:rPr>
              <a:t>Predavačka</a:t>
            </a:r>
          </a:p>
        </p:txBody>
      </p:sp>
      <p:pic>
        <p:nvPicPr>
          <p:cNvPr id="10243" name="Picture 4" descr="http://www.sme.sk/vydania/20070723/photo/0060723predavacka2_Krosl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43300"/>
            <a:ext cx="28575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8" descr="http://t2.gstatic.com/images?q=tbn:ANd9GcQ8EmE2DQPiT3nMS7MzSgkQGGvtlkArjmP7uGDaoGJLFEC2Esf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1412875"/>
            <a:ext cx="2846387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2" descr="http://t3.gstatic.com/images?q=tbn:ANd9GcTKjfJHTGr-JSP6u8k-qaWjontgJG5xj9LW_f5RdQ52LmoI9Wh2F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5350" y="404813"/>
            <a:ext cx="3168650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4" descr="http://www.sospsvke.edu.sk/sites/default/files/pictures/predavac/IMG_165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430588"/>
            <a:ext cx="4572000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0" descr="http://t1.gstatic.com/images?q=tbn:ANd9GcSntZ03oMn_C9VkOfxIAA127b6hqTmP88DlJ24BuyMkdXDMYsM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412875"/>
            <a:ext cx="2808288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6" descr="http://t1.gstatic.com/images?q=tbn:ANd9GcQE7ICBkeZpk6EJJDDD15y-kyFCN_fJHqx8k9xNl1aRItUyKiR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35825" y="2565400"/>
            <a:ext cx="762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2" descr="http://blog.sme.sk/blog/4760/70619/perex_foto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59113" y="4408488"/>
            <a:ext cx="1296987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99</Words>
  <Application>Microsoft Office PowerPoint</Application>
  <PresentationFormat>Prezentácia na obrazovke (4:3)</PresentationFormat>
  <Paragraphs>21</Paragraphs>
  <Slides>26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27" baseType="lpstr">
      <vt:lpstr>Motiv sady Office</vt:lpstr>
      <vt:lpstr>Pracovné  profesie,    povolania...</vt:lpstr>
      <vt:lpstr>Prezentácia programu PowerPoint</vt:lpstr>
      <vt:lpstr>Lekár, lekárka</vt:lpstr>
      <vt:lpstr>Prezentácia programu PowerPoint</vt:lpstr>
      <vt:lpstr>Zdravotná  sestra</vt:lpstr>
      <vt:lpstr>Prezentácia programu PowerPoint</vt:lpstr>
      <vt:lpstr>Učitel’, učitel’ka</vt:lpstr>
      <vt:lpstr>Prezentácia programu PowerPoint</vt:lpstr>
      <vt:lpstr>Predavačka</vt:lpstr>
      <vt:lpstr>Prezentácia programu PowerPoint</vt:lpstr>
      <vt:lpstr>  Kaderníčka, kaderník</vt:lpstr>
      <vt:lpstr>Prezentácia programu PowerPoint</vt:lpstr>
      <vt:lpstr>Kuchár, kuchárka</vt:lpstr>
      <vt:lpstr>Prezentácia programu PowerPoint</vt:lpstr>
      <vt:lpstr>Upratovačka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Skús  pomenovať zobrazené  pracovné  profesie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pracovné profesie, povolania</dc:title>
  <dc:creator>Edita</dc:creator>
  <cp:lastModifiedBy>Lenovo</cp:lastModifiedBy>
  <cp:revision>137</cp:revision>
  <dcterms:created xsi:type="dcterms:W3CDTF">2013-02-13T18:12:46Z</dcterms:created>
  <dcterms:modified xsi:type="dcterms:W3CDTF">2019-05-08T17:00:23Z</dcterms:modified>
</cp:coreProperties>
</file>