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4" r:id="rId4"/>
    <p:sldId id="257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457AE7-AC69-4365-987B-A962A358BEBC}" type="datetimeFigureOut">
              <a:rPr lang="sk-SK" smtClean="0"/>
              <a:t>17. 3. 2019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F0E2E-1EEA-44F4-8C0C-E1663DAFA7E0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Meine</a:t>
            </a:r>
            <a:r>
              <a:rPr lang="sk-SK" dirty="0" smtClean="0"/>
              <a:t> </a:t>
            </a:r>
            <a:r>
              <a:rPr lang="de-DE" dirty="0" smtClean="0"/>
              <a:t>Hobbys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Sofia </a:t>
            </a:r>
            <a:r>
              <a:rPr lang="sk-SK" dirty="0" smtClean="0"/>
              <a:t>Svitková</a:t>
            </a:r>
            <a:endParaRPr lang="sk-SK" dirty="0" smtClean="0"/>
          </a:p>
          <a:p>
            <a:r>
              <a:rPr lang="sk-SK" dirty="0" smtClean="0"/>
              <a:t>8.B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475656" y="766423"/>
            <a:ext cx="65527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Mein</a:t>
            </a:r>
            <a:r>
              <a:rPr lang="sk-SK" dirty="0" smtClean="0"/>
              <a:t> </a:t>
            </a:r>
            <a:r>
              <a:rPr lang="sk-SK" dirty="0" err="1" smtClean="0"/>
              <a:t>Name</a:t>
            </a:r>
            <a:r>
              <a:rPr lang="sk-SK" dirty="0" smtClean="0"/>
              <a:t> </a:t>
            </a:r>
            <a:r>
              <a:rPr lang="sk-SK" dirty="0" err="1" smtClean="0"/>
              <a:t>ist</a:t>
            </a:r>
            <a:r>
              <a:rPr lang="sk-SK" dirty="0" smtClean="0"/>
              <a:t> Sofia Svitková </a:t>
            </a:r>
          </a:p>
          <a:p>
            <a:r>
              <a:rPr lang="sk-SK" dirty="0" err="1" smtClean="0"/>
              <a:t>und</a:t>
            </a:r>
            <a:r>
              <a:rPr lang="sk-SK" dirty="0" smtClean="0"/>
              <a:t> ich </a:t>
            </a:r>
            <a:r>
              <a:rPr lang="sk-SK" dirty="0" err="1" smtClean="0"/>
              <a:t>besuche</a:t>
            </a:r>
            <a:r>
              <a:rPr lang="sk-SK" dirty="0" smtClean="0"/>
              <a:t>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Klasse</a:t>
            </a:r>
            <a:r>
              <a:rPr lang="sk-SK" dirty="0" smtClean="0"/>
              <a:t> 8.B in der </a:t>
            </a:r>
            <a:r>
              <a:rPr lang="sk-SK" dirty="0" err="1" smtClean="0"/>
              <a:t>Grundschule</a:t>
            </a:r>
            <a:r>
              <a:rPr lang="sk-SK" dirty="0" smtClean="0"/>
              <a:t> in Nováky.</a:t>
            </a:r>
          </a:p>
          <a:p>
            <a:r>
              <a:rPr lang="sk-SK" dirty="0" smtClean="0"/>
              <a:t>Ich </a:t>
            </a:r>
            <a:r>
              <a:rPr lang="sk-SK" dirty="0" err="1" smtClean="0"/>
              <a:t>nehme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Etwinning</a:t>
            </a:r>
            <a:r>
              <a:rPr lang="sk-SK" dirty="0" smtClean="0"/>
              <a:t> – Projekt </a:t>
            </a:r>
            <a:r>
              <a:rPr lang="sk-SK" dirty="0" err="1" smtClean="0"/>
              <a:t>nicht</a:t>
            </a:r>
            <a:r>
              <a:rPr lang="sk-SK" dirty="0" smtClean="0"/>
              <a:t> </a:t>
            </a:r>
            <a:r>
              <a:rPr lang="sk-SK" dirty="0" err="1" smtClean="0"/>
              <a:t>teil</a:t>
            </a:r>
            <a:r>
              <a:rPr lang="sk-SK" dirty="0" smtClean="0"/>
              <a:t>, </a:t>
            </a:r>
            <a:r>
              <a:rPr lang="sk-SK" dirty="0" err="1" smtClean="0"/>
              <a:t>aber</a:t>
            </a:r>
            <a:r>
              <a:rPr lang="sk-SK" dirty="0" smtClean="0"/>
              <a:t> ich </a:t>
            </a:r>
            <a:r>
              <a:rPr lang="sk-SK" dirty="0" err="1" smtClean="0"/>
              <a:t>wollte</a:t>
            </a:r>
            <a:r>
              <a:rPr lang="sk-SK" dirty="0" smtClean="0"/>
              <a:t> </a:t>
            </a:r>
            <a:r>
              <a:rPr lang="sk-SK" dirty="0" err="1" smtClean="0"/>
              <a:t>damit</a:t>
            </a:r>
            <a:r>
              <a:rPr lang="sk-SK" dirty="0" smtClean="0"/>
              <a:t> </a:t>
            </a:r>
            <a:r>
              <a:rPr lang="sk-SK" dirty="0" err="1" smtClean="0"/>
              <a:t>helfen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smtClean="0"/>
              <a:t>Ich </a:t>
            </a:r>
            <a:r>
              <a:rPr lang="sk-SK" dirty="0" err="1" smtClean="0"/>
              <a:t>mache</a:t>
            </a:r>
            <a:r>
              <a:rPr lang="sk-SK" dirty="0" smtClean="0"/>
              <a:t> </a:t>
            </a:r>
            <a:r>
              <a:rPr lang="sk-SK" dirty="0" err="1" smtClean="0"/>
              <a:t>Kanoistik</a:t>
            </a:r>
            <a:r>
              <a:rPr lang="sk-SK" dirty="0" smtClean="0"/>
              <a:t> </a:t>
            </a:r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dafuer</a:t>
            </a:r>
            <a:r>
              <a:rPr lang="sk-SK" dirty="0" smtClean="0"/>
              <a:t> </a:t>
            </a:r>
            <a:r>
              <a:rPr lang="sk-SK" dirty="0" err="1" smtClean="0"/>
              <a:t>gebe</a:t>
            </a:r>
            <a:r>
              <a:rPr lang="sk-SK" dirty="0" smtClean="0"/>
              <a:t> </a:t>
            </a:r>
            <a:r>
              <a:rPr lang="sk-SK" dirty="0" err="1" smtClean="0"/>
              <a:t>ich</a:t>
            </a:r>
            <a:r>
              <a:rPr lang="sk-SK" dirty="0" smtClean="0"/>
              <a:t> </a:t>
            </a:r>
            <a:r>
              <a:rPr lang="sk-SK" dirty="0" err="1" smtClean="0"/>
              <a:t>mein</a:t>
            </a:r>
            <a:r>
              <a:rPr lang="sk-SK" dirty="0" smtClean="0"/>
              <a:t> </a:t>
            </a:r>
            <a:r>
              <a:rPr lang="sk-SK" dirty="0" err="1" smtClean="0"/>
              <a:t>Bestes</a:t>
            </a:r>
            <a:r>
              <a:rPr lang="sk-SK" dirty="0" smtClean="0"/>
              <a:t>. </a:t>
            </a:r>
          </a:p>
          <a:p>
            <a:r>
              <a:rPr lang="sk-SK" dirty="0" smtClean="0"/>
              <a:t> </a:t>
            </a:r>
          </a:p>
          <a:p>
            <a:r>
              <a:rPr lang="sk-SK" dirty="0" smtClean="0"/>
              <a:t>Ich </a:t>
            </a:r>
            <a:r>
              <a:rPr lang="sk-SK" dirty="0" err="1" smtClean="0"/>
              <a:t>muss</a:t>
            </a:r>
            <a:r>
              <a:rPr lang="sk-SK" dirty="0" smtClean="0"/>
              <a:t> in </a:t>
            </a:r>
            <a:r>
              <a:rPr lang="sk-SK" dirty="0" err="1" smtClean="0"/>
              <a:t>guter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sein</a:t>
            </a:r>
            <a:r>
              <a:rPr lang="sk-SK" dirty="0" smtClean="0"/>
              <a:t>, </a:t>
            </a:r>
          </a:p>
          <a:p>
            <a:r>
              <a:rPr lang="sk-SK" dirty="0" err="1" smtClean="0"/>
              <a:t>auf</a:t>
            </a:r>
            <a:r>
              <a:rPr lang="sk-SK" dirty="0" smtClean="0"/>
              <a:t> </a:t>
            </a:r>
            <a:r>
              <a:rPr lang="sk-SK" dirty="0" err="1" smtClean="0"/>
              <a:t>meine</a:t>
            </a:r>
            <a:r>
              <a:rPr lang="sk-SK" dirty="0" smtClean="0"/>
              <a:t> </a:t>
            </a:r>
            <a:r>
              <a:rPr lang="sk-SK" dirty="0" err="1" smtClean="0"/>
              <a:t>Figur</a:t>
            </a:r>
            <a:r>
              <a:rPr lang="sk-SK" dirty="0" smtClean="0"/>
              <a:t> </a:t>
            </a:r>
            <a:r>
              <a:rPr lang="sk-SK" dirty="0" err="1" smtClean="0"/>
              <a:t>achten</a:t>
            </a:r>
            <a:r>
              <a:rPr lang="sk-SK" dirty="0" smtClean="0"/>
              <a:t>, </a:t>
            </a:r>
          </a:p>
          <a:p>
            <a:r>
              <a:rPr lang="sk-SK" dirty="0" smtClean="0"/>
              <a:t>ich </a:t>
            </a:r>
            <a:r>
              <a:rPr lang="sk-SK" dirty="0" err="1" smtClean="0"/>
              <a:t>muss</a:t>
            </a:r>
            <a:r>
              <a:rPr lang="sk-SK" dirty="0" smtClean="0"/>
              <a:t> </a:t>
            </a:r>
            <a:r>
              <a:rPr lang="sk-SK" dirty="0" err="1" smtClean="0"/>
              <a:t>Kraft</a:t>
            </a:r>
            <a:r>
              <a:rPr lang="sk-SK" dirty="0" smtClean="0"/>
              <a:t> in </a:t>
            </a:r>
            <a:r>
              <a:rPr lang="sk-SK" dirty="0" err="1" smtClean="0"/>
              <a:t>Armen</a:t>
            </a:r>
            <a:r>
              <a:rPr lang="sk-SK" dirty="0" smtClean="0"/>
              <a:t> </a:t>
            </a:r>
            <a:r>
              <a:rPr lang="sk-SK" dirty="0" err="1" smtClean="0"/>
              <a:t>haben</a:t>
            </a:r>
            <a:r>
              <a:rPr lang="sk-SK" dirty="0" smtClean="0"/>
              <a:t>, </a:t>
            </a:r>
          </a:p>
          <a:p>
            <a:r>
              <a:rPr lang="sk-SK" dirty="0" err="1" smtClean="0"/>
              <a:t>gut</a:t>
            </a:r>
            <a:r>
              <a:rPr lang="sk-SK" dirty="0" smtClean="0"/>
              <a:t> </a:t>
            </a:r>
            <a:r>
              <a:rPr lang="sk-SK" dirty="0" err="1" smtClean="0"/>
              <a:t>schwimmen</a:t>
            </a:r>
            <a:r>
              <a:rPr lang="sk-SK" dirty="0" smtClean="0"/>
              <a:t>, </a:t>
            </a:r>
          </a:p>
          <a:p>
            <a:r>
              <a:rPr lang="sk-SK" dirty="0" err="1" smtClean="0"/>
              <a:t>moeglichst</a:t>
            </a:r>
            <a:r>
              <a:rPr lang="sk-SK" dirty="0" smtClean="0"/>
              <a:t> </a:t>
            </a:r>
            <a:r>
              <a:rPr lang="sk-SK" dirty="0" err="1" smtClean="0"/>
              <a:t>nur</a:t>
            </a:r>
            <a:r>
              <a:rPr lang="sk-SK" dirty="0" smtClean="0"/>
              <a:t> </a:t>
            </a:r>
            <a:r>
              <a:rPr lang="sk-SK" dirty="0" err="1" smtClean="0"/>
              <a:t>gesund</a:t>
            </a:r>
            <a:r>
              <a:rPr lang="sk-SK" dirty="0" smtClean="0"/>
              <a:t> </a:t>
            </a:r>
            <a:r>
              <a:rPr lang="sk-SK" dirty="0" err="1" smtClean="0"/>
              <a:t>essen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viel</a:t>
            </a:r>
            <a:r>
              <a:rPr lang="sk-SK" dirty="0" smtClean="0"/>
              <a:t>, </a:t>
            </a:r>
            <a:r>
              <a:rPr lang="sk-SK" dirty="0" err="1" smtClean="0"/>
              <a:t>viel</a:t>
            </a:r>
            <a:r>
              <a:rPr lang="sk-SK" dirty="0" smtClean="0"/>
              <a:t>, </a:t>
            </a:r>
            <a:r>
              <a:rPr lang="sk-SK" dirty="0" err="1" smtClean="0"/>
              <a:t>viel</a:t>
            </a:r>
            <a:r>
              <a:rPr lang="sk-SK" dirty="0" smtClean="0"/>
              <a:t> </a:t>
            </a:r>
            <a:r>
              <a:rPr lang="sk-SK" dirty="0" err="1" smtClean="0"/>
              <a:t>trainieren</a:t>
            </a:r>
            <a:r>
              <a:rPr lang="sk-SK" dirty="0" smtClean="0"/>
              <a:t>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504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Kanoistik</a:t>
            </a:r>
            <a:r>
              <a:rPr lang="sk-SK" dirty="0" smtClean="0"/>
              <a:t> </a:t>
            </a:r>
            <a:r>
              <a:rPr lang="sk-SK" dirty="0" err="1" smtClean="0"/>
              <a:t>ist</a:t>
            </a:r>
            <a:r>
              <a:rPr lang="sk-SK" dirty="0" smtClean="0"/>
              <a:t> </a:t>
            </a:r>
            <a:r>
              <a:rPr lang="sk-SK" dirty="0" err="1" smtClean="0"/>
              <a:t>mein</a:t>
            </a:r>
            <a:r>
              <a:rPr lang="sk-SK" dirty="0" smtClean="0"/>
              <a:t> </a:t>
            </a:r>
            <a:r>
              <a:rPr lang="sk-SK" dirty="0" err="1" smtClean="0"/>
              <a:t>Lieblingshobby</a:t>
            </a:r>
            <a:r>
              <a:rPr lang="sk-SK" dirty="0" smtClean="0"/>
              <a:t>...</a:t>
            </a:r>
            <a:endParaRPr lang="sk-SK" dirty="0"/>
          </a:p>
        </p:txBody>
      </p:sp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14" y="1772816"/>
            <a:ext cx="7724775" cy="455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33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tenis2-e15349196569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7750" y="2220119"/>
            <a:ext cx="7048500" cy="304800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Ich </a:t>
            </a:r>
            <a:r>
              <a:rPr lang="sk-SK" dirty="0" err="1" smtClean="0"/>
              <a:t>liebe</a:t>
            </a:r>
            <a:r>
              <a:rPr lang="sk-SK" dirty="0" smtClean="0"/>
              <a:t> </a:t>
            </a:r>
            <a:r>
              <a:rPr lang="sk-SK" dirty="0" err="1" smtClean="0"/>
              <a:t>auch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, </a:t>
            </a:r>
            <a:r>
              <a:rPr lang="sk-SK" dirty="0" err="1" smtClean="0"/>
              <a:t>das</a:t>
            </a:r>
            <a:r>
              <a:rPr lang="sk-SK" dirty="0" smtClean="0"/>
              <a:t> </a:t>
            </a:r>
            <a:r>
              <a:rPr lang="sk-SK" dirty="0" err="1" smtClean="0"/>
              <a:t>ist</a:t>
            </a:r>
            <a:r>
              <a:rPr lang="sk-SK" dirty="0" smtClean="0"/>
              <a:t> </a:t>
            </a:r>
            <a:r>
              <a:rPr lang="sk-SK" dirty="0" err="1" smtClean="0"/>
              <a:t>ein</a:t>
            </a:r>
            <a:r>
              <a:rPr lang="sk-SK" dirty="0" smtClean="0"/>
              <a:t> </a:t>
            </a:r>
            <a:r>
              <a:rPr lang="sk-SK" dirty="0" err="1" smtClean="0"/>
              <a:t>perfektes</a:t>
            </a:r>
            <a:r>
              <a:rPr lang="sk-SK" dirty="0" smtClean="0"/>
              <a:t> </a:t>
            </a:r>
            <a:r>
              <a:rPr lang="sk-SK" dirty="0" err="1" smtClean="0"/>
              <a:t>Armtraining</a:t>
            </a:r>
            <a:r>
              <a:rPr lang="sk-SK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beh-je-lie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1640" y="2276872"/>
            <a:ext cx="5881712" cy="391722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13576" cy="144016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das</a:t>
            </a:r>
            <a:r>
              <a:rPr lang="sk-SK" dirty="0" smtClean="0"/>
              <a:t> </a:t>
            </a:r>
            <a:r>
              <a:rPr lang="sk-SK" dirty="0" err="1" smtClean="0"/>
              <a:t>Beste</a:t>
            </a:r>
            <a:r>
              <a:rPr lang="sk-SK" dirty="0" smtClean="0"/>
              <a:t> </a:t>
            </a:r>
            <a:r>
              <a:rPr lang="sk-SK" dirty="0" err="1" smtClean="0"/>
              <a:t>fuer</a:t>
            </a:r>
            <a:r>
              <a:rPr lang="sk-SK" dirty="0" smtClean="0"/>
              <a:t>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Figur</a:t>
            </a:r>
            <a:r>
              <a:rPr lang="sk-SK" dirty="0" smtClean="0"/>
              <a:t> </a:t>
            </a:r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Kondition</a:t>
            </a:r>
            <a:r>
              <a:rPr lang="sk-SK" dirty="0" smtClean="0"/>
              <a:t> </a:t>
            </a:r>
            <a:r>
              <a:rPr lang="sk-SK" dirty="0" err="1" smtClean="0"/>
              <a:t>ist</a:t>
            </a:r>
            <a:r>
              <a:rPr lang="sk-SK" dirty="0" smtClean="0"/>
              <a:t> der </a:t>
            </a:r>
            <a:r>
              <a:rPr lang="sk-SK" b="0" dirty="0" err="1" smtClean="0"/>
              <a:t>Lauf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tiahnuť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143116"/>
            <a:ext cx="5855808" cy="367019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aber</a:t>
            </a:r>
            <a:r>
              <a:rPr lang="sk-SK" dirty="0" smtClean="0"/>
              <a:t> </a:t>
            </a:r>
            <a:r>
              <a:rPr lang="sk-SK" b="0" dirty="0" err="1" smtClean="0"/>
              <a:t>Bücher</a:t>
            </a:r>
            <a:r>
              <a:rPr lang="sk-SK" b="0" dirty="0" smtClean="0"/>
              <a:t> </a:t>
            </a:r>
            <a:r>
              <a:rPr lang="sk-SK" b="0" dirty="0" err="1" smtClean="0"/>
              <a:t>lesen</a:t>
            </a:r>
            <a:r>
              <a:rPr lang="sk-SK" b="0" dirty="0" smtClean="0"/>
              <a:t> </a:t>
            </a:r>
            <a:r>
              <a:rPr lang="sk-SK" b="0" dirty="0" err="1" smtClean="0"/>
              <a:t>mag</a:t>
            </a:r>
            <a:r>
              <a:rPr lang="sk-SK" b="0" dirty="0" smtClean="0"/>
              <a:t> ich </a:t>
            </a:r>
            <a:r>
              <a:rPr lang="sk-SK" b="0" dirty="0" err="1" smtClean="0"/>
              <a:t>auch</a:t>
            </a:r>
            <a:r>
              <a:rPr lang="sk-SK" b="0" dirty="0" smtClean="0"/>
              <a:t>...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tiahnuť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420888"/>
            <a:ext cx="5429288" cy="3383746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... </a:t>
            </a:r>
            <a:r>
              <a:rPr lang="sk-SK" dirty="0" err="1" smtClean="0"/>
              <a:t>ihr</a:t>
            </a:r>
            <a:r>
              <a:rPr lang="sk-SK" dirty="0" smtClean="0"/>
              <a:t> </a:t>
            </a:r>
            <a:r>
              <a:rPr lang="sk-SK" dirty="0" err="1" smtClean="0"/>
              <a:t>werdet</a:t>
            </a:r>
            <a:r>
              <a:rPr lang="sk-SK" dirty="0" smtClean="0"/>
              <a:t> es </a:t>
            </a:r>
            <a:r>
              <a:rPr lang="sk-SK" dirty="0" err="1" smtClean="0"/>
              <a:t>nicht</a:t>
            </a:r>
            <a:r>
              <a:rPr lang="sk-SK" dirty="0" smtClean="0"/>
              <a:t> </a:t>
            </a:r>
            <a:r>
              <a:rPr lang="sk-SK" dirty="0" err="1" smtClean="0"/>
              <a:t>glauben</a:t>
            </a:r>
            <a:r>
              <a:rPr lang="sk-SK" dirty="0" smtClean="0"/>
              <a:t>, </a:t>
            </a:r>
            <a:r>
              <a:rPr lang="sk-SK" dirty="0" err="1" smtClean="0"/>
              <a:t>aber</a:t>
            </a:r>
            <a:r>
              <a:rPr lang="sk-SK" dirty="0" smtClean="0"/>
              <a:t> ich </a:t>
            </a:r>
            <a:r>
              <a:rPr lang="sk-SK" dirty="0" err="1" smtClean="0"/>
              <a:t>mag</a:t>
            </a:r>
            <a:r>
              <a:rPr lang="sk-SK" dirty="0" smtClean="0"/>
              <a:t> </a:t>
            </a:r>
            <a:r>
              <a:rPr lang="sk-SK" dirty="0" err="1" smtClean="0"/>
              <a:t>auch</a:t>
            </a:r>
            <a:r>
              <a:rPr lang="sk-SK" dirty="0" smtClean="0"/>
              <a:t> </a:t>
            </a:r>
            <a:r>
              <a:rPr lang="sk-SK" dirty="0" err="1" smtClean="0"/>
              <a:t>Lernen</a:t>
            </a:r>
            <a:r>
              <a:rPr lang="sk-SK" dirty="0" smtClean="0"/>
              <a:t> – ich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klug</a:t>
            </a:r>
            <a:r>
              <a:rPr lang="sk-SK" dirty="0" smtClean="0"/>
              <a:t> </a:t>
            </a:r>
            <a:r>
              <a:rPr lang="sk-SK" dirty="0" err="1" smtClean="0"/>
              <a:t>sein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tiahnuť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214554"/>
            <a:ext cx="5823609" cy="3261221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Na ja, </a:t>
            </a:r>
            <a:r>
              <a:rPr lang="sk-SK" dirty="0" err="1" smtClean="0"/>
              <a:t>und</a:t>
            </a:r>
            <a:r>
              <a:rPr lang="sk-SK" dirty="0" smtClean="0"/>
              <a:t> </a:t>
            </a:r>
            <a:r>
              <a:rPr lang="sk-SK" dirty="0" err="1" smtClean="0"/>
              <a:t>wer</a:t>
            </a:r>
            <a:r>
              <a:rPr lang="sk-SK" dirty="0" smtClean="0"/>
              <a:t> </a:t>
            </a:r>
            <a:r>
              <a:rPr lang="sk-SK" dirty="0" err="1" smtClean="0"/>
              <a:t>mag</a:t>
            </a:r>
            <a:r>
              <a:rPr lang="sk-SK" dirty="0" smtClean="0"/>
              <a:t> </a:t>
            </a:r>
            <a:r>
              <a:rPr lang="sk-SK" dirty="0" err="1" smtClean="0"/>
              <a:t>kein</a:t>
            </a:r>
            <a:r>
              <a:rPr lang="sk-SK" dirty="0" smtClean="0"/>
              <a:t> </a:t>
            </a:r>
            <a:r>
              <a:rPr lang="sk-SK" dirty="0" err="1" smtClean="0"/>
              <a:t>F</a:t>
            </a:r>
            <a:r>
              <a:rPr lang="sk-SK" b="0" dirty="0" err="1" smtClean="0"/>
              <a:t>ernsehen</a:t>
            </a:r>
            <a:r>
              <a:rPr lang="sk-SK" b="0" dirty="0" smtClean="0"/>
              <a:t>?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emojiarticletagemoji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571612"/>
            <a:ext cx="4286270" cy="4286270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0" dirty="0" smtClean="0"/>
              <a:t>Vielen Dank für Ihre Aufmerksamkeit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115</Words>
  <Application>Microsoft Office PowerPoint</Application>
  <PresentationFormat>Prezentácia na obrazovke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Hala</vt:lpstr>
      <vt:lpstr>Meine Hobbys</vt:lpstr>
      <vt:lpstr>Prezentácia programu PowerPoint</vt:lpstr>
      <vt:lpstr>Kanoistik ist mein Lieblingshobby...</vt:lpstr>
      <vt:lpstr>Ich liebe auch Tennis, das ist ein perfektes Armtraining...</vt:lpstr>
      <vt:lpstr> das Beste fuer die Figur und Kondition ist der Lauf</vt:lpstr>
      <vt:lpstr> aber Bücher lesen mag ich auch...</vt:lpstr>
      <vt:lpstr>... ihr werdet es nicht glauben, aber ich mag auch Lernen – ich will klug sein</vt:lpstr>
      <vt:lpstr> Na ja, und wer mag kein Fernsehen?</vt:lpstr>
      <vt:lpstr> Vielen Dank für Ihre Aufmerksamkeit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Hobbys</dc:title>
  <dc:creator>Admin</dc:creator>
  <cp:lastModifiedBy>užívateľ</cp:lastModifiedBy>
  <cp:revision>5</cp:revision>
  <dcterms:created xsi:type="dcterms:W3CDTF">2019-02-28T12:58:27Z</dcterms:created>
  <dcterms:modified xsi:type="dcterms:W3CDTF">2019-03-17T18:28:43Z</dcterms:modified>
</cp:coreProperties>
</file>