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-16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160209-2D7C-421D-A73C-0AD6DEAF4017}" type="datetimeFigureOut">
              <a:rPr lang="sk-SK" smtClean="0"/>
              <a:t>2. 4. 2019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7E102A-C759-4DC4-9FB1-3C4EFA7F55A9}" type="slidenum">
              <a:rPr lang="sk-SK" smtClean="0"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E102A-C759-4DC4-9FB1-3C4EFA7F55A9}" type="slidenum">
              <a:rPr lang="sk-SK" smtClean="0"/>
              <a:t>1</a:t>
            </a:fld>
            <a:endParaRPr lang="sk-S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E102A-C759-4DC4-9FB1-3C4EFA7F55A9}" type="slidenum">
              <a:rPr lang="sk-SK" smtClean="0"/>
              <a:t>2</a:t>
            </a:fld>
            <a:endParaRPr lang="sk-S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E102A-C759-4DC4-9FB1-3C4EFA7F55A9}" type="slidenum">
              <a:rPr lang="sk-SK" smtClean="0"/>
              <a:t>3</a:t>
            </a:fld>
            <a:endParaRPr lang="sk-S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E102A-C759-4DC4-9FB1-3C4EFA7F55A9}" type="slidenum">
              <a:rPr lang="sk-SK" smtClean="0"/>
              <a:t>4</a:t>
            </a:fld>
            <a:endParaRPr lang="sk-S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E102A-C759-4DC4-9FB1-3C4EFA7F55A9}" type="slidenum">
              <a:rPr lang="sk-SK" smtClean="0"/>
              <a:t>5</a:t>
            </a:fld>
            <a:endParaRPr lang="sk-S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E102A-C759-4DC4-9FB1-3C4EFA7F55A9}" type="slidenum">
              <a:rPr lang="sk-SK" smtClean="0"/>
              <a:t>6</a:t>
            </a:fld>
            <a:endParaRPr lang="sk-SK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E102A-C759-4DC4-9FB1-3C4EFA7F55A9}" type="slidenum">
              <a:rPr lang="sk-SK" smtClean="0"/>
              <a:t>7</a:t>
            </a:fld>
            <a:endParaRPr lang="sk-SK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E102A-C759-4DC4-9FB1-3C4EFA7F55A9}" type="slidenum">
              <a:rPr lang="sk-SK" smtClean="0"/>
              <a:t>8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31F3800-162F-4B00-9F8D-1CAA0AADD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2179" y="509203"/>
            <a:ext cx="8637073" cy="2541431"/>
          </a:xfrm>
        </p:spPr>
        <p:txBody>
          <a:bodyPr>
            <a:normAutofit/>
          </a:bodyPr>
          <a:lstStyle/>
          <a:p>
            <a:r>
              <a:rPr lang="sk-SK" sz="7200" dirty="0" err="1"/>
              <a:t>unser</a:t>
            </a:r>
            <a:r>
              <a:rPr lang="sk-SK" sz="7200" dirty="0"/>
              <a:t> </a:t>
            </a:r>
            <a:r>
              <a:rPr lang="sk-SK" sz="7200" dirty="0" err="1"/>
              <a:t>Haus</a:t>
            </a:r>
            <a:endParaRPr lang="sk-SK" sz="72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DFDA500F-770B-4C5D-9D2A-1F6EEA29FC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73464" y="5078081"/>
            <a:ext cx="8637072" cy="977621"/>
          </a:xfrm>
        </p:spPr>
        <p:txBody>
          <a:bodyPr/>
          <a:lstStyle/>
          <a:p>
            <a:r>
              <a:rPr lang="sk-SK" dirty="0"/>
              <a:t>Timea Klopčeková 7.A</a:t>
            </a:r>
          </a:p>
        </p:txBody>
      </p:sp>
    </p:spTree>
    <p:extLst>
      <p:ext uri="{BB962C8B-B14F-4D97-AF65-F5344CB8AC3E}">
        <p14:creationId xmlns:p14="http://schemas.microsoft.com/office/powerpoint/2010/main" xmlns="" val="2582568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jekt pre obsah 3" descr="Obrázok, na ktorom je osoba, pózujúci, fotografia, stojaci&#10;&#10;Popis vygenerovaný s veľmi vysokou spoľahlivosťou">
            <a:extLst>
              <a:ext uri="{FF2B5EF4-FFF2-40B4-BE49-F238E27FC236}">
                <a16:creationId xmlns:a16="http://schemas.microsoft.com/office/drawing/2014/main" xmlns="" id="{0AA839B3-810D-46D0-B76E-ED6F4CD9F8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54175" y="1890220"/>
            <a:ext cx="5047689" cy="4085429"/>
          </a:xfr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xmlns="" id="{E7B5A1C1-B720-4CC4-9C8B-0C1407B85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/>
          <a:lstStyle/>
          <a:p>
            <a:r>
              <a:rPr lang="sk-SK" dirty="0"/>
              <a:t>                </a:t>
            </a:r>
            <a:r>
              <a:rPr lang="sk-SK" sz="4400" dirty="0"/>
              <a:t>Das </a:t>
            </a:r>
            <a:r>
              <a:rPr lang="sk-SK" sz="4400" dirty="0" err="1"/>
              <a:t>ist</a:t>
            </a:r>
            <a:r>
              <a:rPr lang="sk-SK" sz="4400" dirty="0"/>
              <a:t> </a:t>
            </a:r>
            <a:r>
              <a:rPr lang="sk-SK" sz="4400" dirty="0" err="1"/>
              <a:t>meine</a:t>
            </a:r>
            <a:r>
              <a:rPr lang="sk-SK" sz="4400" dirty="0"/>
              <a:t> </a:t>
            </a:r>
            <a:r>
              <a:rPr lang="sk-SK" sz="4400" dirty="0" err="1"/>
              <a:t>familie</a:t>
            </a:r>
            <a:endParaRPr lang="sk-SK" sz="4400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xmlns="" id="{E2CDC31B-3E13-4DDE-A1F7-A1DD1C3301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3" t="23090" r="17417" b="2586"/>
          <a:stretch/>
        </p:blipFill>
        <p:spPr>
          <a:xfrm rot="5400000">
            <a:off x="6775157" y="2480461"/>
            <a:ext cx="4121894" cy="286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0263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742C14A9-3617-46DD-9FC4-ED828A7D3E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19AB0109-1C89-41F0-9EDF-3DE017BE3F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A90CFD6-C7AD-4126-870B-A5C8652CE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5550357" cy="1049235"/>
          </a:xfrm>
        </p:spPr>
        <p:txBody>
          <a:bodyPr>
            <a:normAutofit/>
          </a:bodyPr>
          <a:lstStyle/>
          <a:p>
            <a:r>
              <a:rPr lang="sk-SK" dirty="0" err="1"/>
              <a:t>Wir</a:t>
            </a:r>
            <a:r>
              <a:rPr lang="sk-SK" dirty="0"/>
              <a:t> </a:t>
            </a:r>
            <a:r>
              <a:rPr lang="sk-SK" dirty="0" err="1"/>
              <a:t>wohnen</a:t>
            </a:r>
            <a:r>
              <a:rPr lang="sk-SK" dirty="0"/>
              <a:t> in </a:t>
            </a:r>
            <a:r>
              <a:rPr lang="sk-SK" dirty="0" err="1" smtClean="0"/>
              <a:t>novÁky</a:t>
            </a:r>
            <a:endParaRPr lang="sk-SK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9E5CB6C-D5A1-44AB-BAD0-E76C67ED28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28AF7099-7056-44BB-8F26-375DB0ACA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5550357" cy="3450613"/>
          </a:xfrm>
        </p:spPr>
        <p:txBody>
          <a:bodyPr>
            <a:normAutofit/>
          </a:bodyPr>
          <a:lstStyle/>
          <a:p>
            <a:r>
              <a:rPr lang="sk-SK" sz="3200" dirty="0" err="1" smtClean="0"/>
              <a:t>Trenčianskastraße</a:t>
            </a:r>
            <a:r>
              <a:rPr lang="sk-SK" sz="3200" dirty="0" smtClean="0"/>
              <a:t> </a:t>
            </a:r>
            <a:r>
              <a:rPr lang="sk-SK" sz="3200" dirty="0"/>
              <a:t>1497/17</a:t>
            </a:r>
          </a:p>
          <a:p>
            <a:r>
              <a:rPr lang="sk-SK" sz="3200" dirty="0" err="1" smtClean="0"/>
              <a:t>Ein</a:t>
            </a:r>
            <a:r>
              <a:rPr lang="sk-SK" sz="3200" dirty="0" smtClean="0"/>
              <a:t> </a:t>
            </a:r>
            <a:r>
              <a:rPr lang="sk-SK" sz="3200" dirty="0" err="1" smtClean="0"/>
              <a:t>gelbes</a:t>
            </a:r>
            <a:r>
              <a:rPr lang="sk-SK" sz="3200" dirty="0" smtClean="0"/>
              <a:t> </a:t>
            </a:r>
            <a:r>
              <a:rPr lang="sk-SK" sz="3200" dirty="0" err="1" smtClean="0"/>
              <a:t>Haus</a:t>
            </a:r>
            <a:endParaRPr lang="sk-SK" sz="3200" dirty="0"/>
          </a:p>
          <a:p>
            <a:r>
              <a:rPr lang="de-DE" sz="3200" dirty="0"/>
              <a:t>Hinter dem Haus ist ein Feld</a:t>
            </a:r>
            <a:endParaRPr lang="sk-SK" sz="3200" dirty="0"/>
          </a:p>
          <a:p>
            <a:r>
              <a:rPr lang="de-DE" sz="3200" dirty="0"/>
              <a:t>wir haben einen weißen Labrador</a:t>
            </a:r>
            <a:endParaRPr lang="sk-SK" sz="3200" dirty="0"/>
          </a:p>
          <a:p>
            <a:endParaRPr lang="sk-SK" dirty="0"/>
          </a:p>
        </p:txBody>
      </p:sp>
      <p:pic>
        <p:nvPicPr>
          <p:cNvPr id="5" name="Obrázok 4" descr="Obrázok, na ktorom je vonkajšie, obloha, trávnik, dom&#10;&#10;Popis vygenerovaný s veľmi vysokou spoľahlivosťou">
            <a:extLst>
              <a:ext uri="{FF2B5EF4-FFF2-40B4-BE49-F238E27FC236}">
                <a16:creationId xmlns:a16="http://schemas.microsoft.com/office/drawing/2014/main" xmlns="" id="{E9B75661-518C-44BE-87ED-B43AE3B55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4416" y="481109"/>
            <a:ext cx="3733192" cy="2491906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2F6ECB1F-8005-449E-BF9B-44DD42ADE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4415" y="3138486"/>
            <a:ext cx="3733194" cy="24919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5A16967-5C32-4A48-9F02-4F0228AC8D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942D078B-EF20-4DB1-AA1B-87F212C56A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51635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B903A2D-9B65-469F-B2DE-5537F4B93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                   </a:t>
            </a:r>
            <a:r>
              <a:rPr lang="sk-SK" sz="5400" dirty="0" err="1"/>
              <a:t>Unser</a:t>
            </a:r>
            <a:r>
              <a:rPr lang="sk-SK" sz="5400" dirty="0"/>
              <a:t> </a:t>
            </a:r>
            <a:r>
              <a:rPr lang="sk-SK" sz="5400" dirty="0" err="1"/>
              <a:t>garten</a:t>
            </a:r>
            <a:endParaRPr lang="sk-SK" sz="5400" dirty="0"/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xmlns="" id="{5AA77D84-3A78-4D77-BC19-541722F0DC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92073" y="1853754"/>
            <a:ext cx="5650636" cy="3857208"/>
          </a:xfr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xmlns="" id="{8A651103-B144-4EDE-8056-500C2467B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404" y="1853754"/>
            <a:ext cx="5785812" cy="38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9201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6B24878-4C0E-4CCC-BDA3-C230CBC29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sz="5400" dirty="0"/>
              <a:t>              </a:t>
            </a:r>
            <a:r>
              <a:rPr lang="sk-SK" sz="5400" dirty="0" err="1" smtClean="0"/>
              <a:t>Interier</a:t>
            </a:r>
            <a:r>
              <a:rPr lang="sk-SK" sz="5400" dirty="0" smtClean="0"/>
              <a:t> des </a:t>
            </a:r>
            <a:r>
              <a:rPr lang="sk-SK" sz="5400" dirty="0" err="1" smtClean="0"/>
              <a:t>Hauses</a:t>
            </a:r>
            <a:endParaRPr lang="sk-SK" sz="5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3E870A51-E952-4C97-BBBB-4AC60A6C5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sk-SK" sz="2800" dirty="0" err="1"/>
              <a:t>eine</a:t>
            </a:r>
            <a:r>
              <a:rPr lang="sk-SK" sz="2800" dirty="0"/>
              <a:t> </a:t>
            </a:r>
            <a:r>
              <a:rPr lang="sk-SK" sz="2800" dirty="0" err="1"/>
              <a:t>Küche</a:t>
            </a:r>
            <a:endParaRPr lang="sk-SK" sz="2800" dirty="0"/>
          </a:p>
          <a:p>
            <a:r>
              <a:rPr lang="sk-SK" sz="2800" dirty="0" err="1"/>
              <a:t>ein</a:t>
            </a:r>
            <a:r>
              <a:rPr lang="sk-SK" sz="2800" dirty="0"/>
              <a:t> </a:t>
            </a:r>
            <a:r>
              <a:rPr lang="sk-SK" sz="2800" dirty="0" err="1" smtClean="0"/>
              <a:t>Wohnzimmer</a:t>
            </a:r>
            <a:endParaRPr lang="sk-SK" sz="2800" dirty="0"/>
          </a:p>
          <a:p>
            <a:r>
              <a:rPr lang="sk-SK" sz="2800" dirty="0" err="1" smtClean="0"/>
              <a:t>Eine</a:t>
            </a:r>
            <a:r>
              <a:rPr lang="sk-SK" sz="2800" dirty="0" smtClean="0"/>
              <a:t> </a:t>
            </a:r>
            <a:r>
              <a:rPr lang="sk-SK" sz="2800" dirty="0" err="1" smtClean="0"/>
              <a:t>Eingangshalle</a:t>
            </a:r>
            <a:endParaRPr lang="sk-SK" sz="2800" dirty="0"/>
          </a:p>
          <a:p>
            <a:r>
              <a:rPr lang="sk-SK" sz="2800" dirty="0" err="1" smtClean="0"/>
              <a:t>Ein</a:t>
            </a:r>
            <a:r>
              <a:rPr lang="sk-SK" sz="2800" dirty="0" smtClean="0"/>
              <a:t> </a:t>
            </a:r>
            <a:r>
              <a:rPr lang="sk-SK" sz="2800" dirty="0" err="1" smtClean="0"/>
              <a:t>Bad</a:t>
            </a:r>
            <a:endParaRPr lang="sk-SK" sz="2800" dirty="0"/>
          </a:p>
          <a:p>
            <a:r>
              <a:rPr lang="sk-SK" sz="2800" dirty="0" err="1"/>
              <a:t>drei</a:t>
            </a:r>
            <a:r>
              <a:rPr lang="sk-SK" sz="2800" dirty="0"/>
              <a:t> </a:t>
            </a:r>
            <a:r>
              <a:rPr lang="sk-SK" sz="2800" dirty="0" err="1" smtClean="0"/>
              <a:t>Zimmer</a:t>
            </a:r>
            <a:endParaRPr lang="sk-SK" sz="2800" dirty="0"/>
          </a:p>
          <a:p>
            <a:r>
              <a:rPr lang="sk-SK" sz="2800" dirty="0" err="1" smtClean="0"/>
              <a:t>Eine</a:t>
            </a:r>
            <a:r>
              <a:rPr lang="sk-SK" sz="2800" dirty="0" smtClean="0"/>
              <a:t> </a:t>
            </a:r>
            <a:r>
              <a:rPr lang="sk-SK" sz="2800" dirty="0" err="1" smtClean="0"/>
              <a:t>Terrasse</a:t>
            </a:r>
            <a:endParaRPr lang="sk-SK" sz="2800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F9AFB1E5-70BA-4484-B6D4-CCB207483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265557" y="2892931"/>
            <a:ext cx="4010050" cy="2255653"/>
          </a:xfrm>
          <a:prstGeom prst="rect">
            <a:avLst/>
          </a:prstGeom>
        </p:spPr>
      </p:pic>
      <p:pic>
        <p:nvPicPr>
          <p:cNvPr id="9" name="Obrázok 8" descr="Obrázok, na ktorom je skrinka, vnútri, kuchyňa, osoba&#10;&#10;Popis vygenerovaný s veľmi vysokou spoľahlivosťou">
            <a:extLst>
              <a:ext uri="{FF2B5EF4-FFF2-40B4-BE49-F238E27FC236}">
                <a16:creationId xmlns:a16="http://schemas.microsoft.com/office/drawing/2014/main" xmlns="" id="{50F51B94-9C70-4A90-8247-4611220178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71" r="825"/>
          <a:stretch/>
        </p:blipFill>
        <p:spPr>
          <a:xfrm>
            <a:off x="4512531" y="2153135"/>
            <a:ext cx="3481369" cy="373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8522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D1B3C69-BBCA-46E0-9A0A-A18A4FE52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      </a:t>
            </a:r>
            <a:r>
              <a:rPr lang="de-DE" sz="4400" dirty="0"/>
              <a:t>in der Nähe unseres Hauses </a:t>
            </a:r>
            <a:r>
              <a:rPr lang="de-DE" sz="4400" dirty="0" smtClean="0"/>
              <a:t>ist</a:t>
            </a:r>
            <a:r>
              <a:rPr lang="sk-SK" sz="4400" dirty="0" smtClean="0"/>
              <a:t>: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17B40655-27D0-41E3-BAC8-D2D80D53A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800" dirty="0" err="1" smtClean="0"/>
              <a:t>Libex</a:t>
            </a:r>
            <a:r>
              <a:rPr lang="sk-SK" sz="2800" dirty="0" smtClean="0"/>
              <a:t> – </a:t>
            </a:r>
            <a:r>
              <a:rPr lang="sk-SK" sz="2800" dirty="0" err="1" smtClean="0"/>
              <a:t>ein</a:t>
            </a:r>
            <a:r>
              <a:rPr lang="sk-SK" sz="2800" dirty="0" smtClean="0"/>
              <a:t> </a:t>
            </a:r>
            <a:r>
              <a:rPr lang="sk-SK" sz="2800" dirty="0" err="1" smtClean="0"/>
              <a:t>Lebensmittel</a:t>
            </a:r>
            <a:r>
              <a:rPr lang="sk-SK" sz="2800" dirty="0" err="1" smtClean="0"/>
              <a:t>geschäft</a:t>
            </a:r>
            <a:endParaRPr lang="sk-SK" sz="2800" dirty="0"/>
          </a:p>
          <a:p>
            <a:r>
              <a:rPr lang="sk-SK" sz="2800" dirty="0" err="1" smtClean="0"/>
              <a:t>Zverimex</a:t>
            </a:r>
            <a:r>
              <a:rPr lang="sk-SK" sz="2800" dirty="0" smtClean="0"/>
              <a:t> -  </a:t>
            </a:r>
            <a:r>
              <a:rPr lang="sk-SK" sz="2800" dirty="0" err="1" smtClean="0"/>
              <a:t>ein</a:t>
            </a:r>
            <a:r>
              <a:rPr lang="sk-SK" sz="2800" dirty="0" smtClean="0"/>
              <a:t> </a:t>
            </a:r>
            <a:r>
              <a:rPr lang="sk-SK" sz="2800" dirty="0" err="1" smtClean="0"/>
              <a:t>Tierfúttergeschäft</a:t>
            </a:r>
            <a:endParaRPr lang="sk-SK" sz="2800" dirty="0"/>
          </a:p>
          <a:p>
            <a:r>
              <a:rPr lang="sk-SK" sz="2800" dirty="0" err="1" smtClean="0"/>
              <a:t>Eine</a:t>
            </a:r>
            <a:r>
              <a:rPr lang="sk-SK" sz="2800" dirty="0" smtClean="0"/>
              <a:t> </a:t>
            </a:r>
            <a:r>
              <a:rPr lang="sk-SK" sz="2800" dirty="0" err="1" smtClean="0"/>
              <a:t>Tankstelle</a:t>
            </a:r>
            <a:endParaRPr lang="sk-SK" sz="2800" dirty="0"/>
          </a:p>
          <a:p>
            <a:r>
              <a:rPr lang="sk-SK" sz="2800" dirty="0"/>
              <a:t>Timea </a:t>
            </a:r>
            <a:r>
              <a:rPr lang="sk-SK" sz="2800" dirty="0" err="1" smtClean="0"/>
              <a:t>Florist</a:t>
            </a:r>
            <a:r>
              <a:rPr lang="sk-SK" sz="2800" dirty="0" smtClean="0"/>
              <a:t> – </a:t>
            </a:r>
            <a:r>
              <a:rPr lang="sk-SK" sz="2800" dirty="0" err="1" smtClean="0"/>
              <a:t>ein</a:t>
            </a:r>
            <a:r>
              <a:rPr lang="sk-SK" sz="2800" dirty="0" smtClean="0"/>
              <a:t> </a:t>
            </a:r>
            <a:r>
              <a:rPr lang="sk-SK" sz="2800" dirty="0" err="1" smtClean="0"/>
              <a:t>Blumengeschäft</a:t>
            </a:r>
            <a:endParaRPr lang="sk-SK" sz="2800" dirty="0"/>
          </a:p>
          <a:p>
            <a:r>
              <a:rPr lang="sk-SK" sz="2800" dirty="0" err="1" smtClean="0"/>
              <a:t>Und</a:t>
            </a:r>
            <a:r>
              <a:rPr lang="sk-SK" sz="2800" dirty="0" smtClean="0"/>
              <a:t> man </a:t>
            </a:r>
            <a:r>
              <a:rPr lang="sk-SK" sz="2800" dirty="0" err="1" smtClean="0"/>
              <a:t>kann</a:t>
            </a:r>
            <a:r>
              <a:rPr lang="sk-SK" sz="2800" dirty="0" smtClean="0"/>
              <a:t> hier </a:t>
            </a:r>
            <a:r>
              <a:rPr lang="sk-SK" sz="2800" dirty="0" err="1" smtClean="0"/>
              <a:t>auch</a:t>
            </a:r>
            <a:r>
              <a:rPr lang="sk-SK" sz="2800" dirty="0" smtClean="0"/>
              <a:t> </a:t>
            </a:r>
            <a:r>
              <a:rPr lang="sk-SK" sz="2800" dirty="0" err="1" smtClean="0"/>
              <a:t>alles</a:t>
            </a:r>
            <a:r>
              <a:rPr lang="sk-SK" sz="2800" dirty="0" smtClean="0"/>
              <a:t> </a:t>
            </a:r>
            <a:r>
              <a:rPr lang="sk-SK" sz="2800" dirty="0" err="1" smtClean="0"/>
              <a:t>zum</a:t>
            </a:r>
            <a:r>
              <a:rPr lang="sk-SK" sz="2800" dirty="0" smtClean="0"/>
              <a:t> </a:t>
            </a:r>
            <a:r>
              <a:rPr lang="sk-SK" sz="2800" dirty="0" err="1" smtClean="0"/>
              <a:t>Gartenarbeit</a:t>
            </a:r>
            <a:r>
              <a:rPr lang="sk-SK" sz="2800" dirty="0" smtClean="0"/>
              <a:t> </a:t>
            </a:r>
            <a:r>
              <a:rPr lang="sk-SK" sz="2800" dirty="0" err="1" smtClean="0"/>
              <a:t>finden</a:t>
            </a:r>
            <a:endParaRPr lang="sk-SK" sz="2800" dirty="0"/>
          </a:p>
          <a:p>
            <a:endParaRPr lang="sk-SK" dirty="0"/>
          </a:p>
        </p:txBody>
      </p:sp>
      <p:pic>
        <p:nvPicPr>
          <p:cNvPr id="3074" name="Picture 2" descr="SÃºvisiaci obrÃ¡zok">
            <a:extLst>
              <a:ext uri="{FF2B5EF4-FFF2-40B4-BE49-F238E27FC236}">
                <a16:creationId xmlns:a16="http://schemas.microsoft.com/office/drawing/2014/main" xmlns="" id="{73AD11E5-3470-4B8B-ACB5-023953CFB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36027" y="2063859"/>
            <a:ext cx="4947357" cy="208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15705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BA99ADD-1EC1-4846-8BAB-4D4F7D951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998" y="1867645"/>
            <a:ext cx="9720003" cy="1049235"/>
          </a:xfrm>
        </p:spPr>
        <p:txBody>
          <a:bodyPr>
            <a:noAutofit/>
          </a:bodyPr>
          <a:lstStyle/>
          <a:p>
            <a:r>
              <a:rPr lang="de-DE" sz="6600" dirty="0"/>
              <a:t>Vielen Dank für Ihre </a:t>
            </a:r>
            <a:r>
              <a:rPr lang="sk-SK" sz="6600" dirty="0"/>
              <a:t/>
            </a:r>
            <a:br>
              <a:rPr lang="sk-SK" sz="6600" dirty="0"/>
            </a:br>
            <a:r>
              <a:rPr lang="sk-SK" sz="6600" dirty="0"/>
              <a:t>     </a:t>
            </a:r>
            <a:r>
              <a:rPr lang="de-DE" sz="6600" dirty="0"/>
              <a:t>Aufmerksamkeit</a:t>
            </a:r>
            <a:endParaRPr lang="sk-SK" sz="66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F8114516-EBF1-4C93-B314-45652A323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6221" y="5623488"/>
            <a:ext cx="9603275" cy="3450613"/>
          </a:xfrm>
        </p:spPr>
        <p:txBody>
          <a:bodyPr/>
          <a:lstStyle/>
          <a:p>
            <a:r>
              <a:rPr lang="sk-SK" dirty="0"/>
              <a:t>Timea Klopčeková 7.A</a:t>
            </a:r>
          </a:p>
        </p:txBody>
      </p:sp>
    </p:spTree>
    <p:extLst>
      <p:ext uri="{BB962C8B-B14F-4D97-AF65-F5344CB8AC3E}">
        <p14:creationId xmlns:p14="http://schemas.microsoft.com/office/powerpoint/2010/main" xmlns="" val="2760526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7861181-CDFB-41F9-B8C4-6D60B8509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5400" dirty="0"/>
              <a:t>            </a:t>
            </a:r>
            <a:r>
              <a:rPr lang="sk-SK" sz="5400" dirty="0" err="1"/>
              <a:t>Ressourcen</a:t>
            </a:r>
            <a:r>
              <a:rPr lang="sk-SK" sz="5400" dirty="0"/>
              <a:t>: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8D97C67C-A239-4DBE-8E43-51DB6CDE0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3600" dirty="0" err="1"/>
              <a:t>Meine</a:t>
            </a:r>
            <a:r>
              <a:rPr lang="sk-SK" sz="3600" dirty="0"/>
              <a:t> </a:t>
            </a:r>
            <a:r>
              <a:rPr lang="sk-SK" sz="3600" dirty="0" err="1"/>
              <a:t>Fotos</a:t>
            </a:r>
            <a:endParaRPr lang="sk-SK" sz="3600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1834668777"/>
      </p:ext>
    </p:extLst>
  </p:cSld>
  <p:clrMapOvr>
    <a:masterClrMapping/>
  </p:clrMapOvr>
</p:sld>
</file>

<file path=ppt/theme/theme1.xml><?xml version="1.0" encoding="utf-8"?>
<a:theme xmlns:a="http://schemas.openxmlformats.org/drawingml/2006/main" name="Galéri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101</Words>
  <Application>Microsoft Office PowerPoint</Application>
  <PresentationFormat>Vlastná</PresentationFormat>
  <Paragraphs>34</Paragraphs>
  <Slides>8</Slides>
  <Notes>8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8</vt:i4>
      </vt:variant>
    </vt:vector>
  </HeadingPairs>
  <TitlesOfParts>
    <vt:vector size="9" baseType="lpstr">
      <vt:lpstr>Galéria</vt:lpstr>
      <vt:lpstr>unser Haus</vt:lpstr>
      <vt:lpstr>                Das ist meine familie</vt:lpstr>
      <vt:lpstr>Wir wohnen in novÁky</vt:lpstr>
      <vt:lpstr>                   Unser garten</vt:lpstr>
      <vt:lpstr>              Interier des Hauses</vt:lpstr>
      <vt:lpstr>      in der Nähe unseres Hauses ist:</vt:lpstr>
      <vt:lpstr>Vielen Dank für Ihre       Aufmerksamkeit</vt:lpstr>
      <vt:lpstr>            Ressourcen: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unser Haus</dc:title>
  <dc:creator>Timea Klopčeková</dc:creator>
  <cp:lastModifiedBy>PK_Sj</cp:lastModifiedBy>
  <cp:revision>8</cp:revision>
  <dcterms:created xsi:type="dcterms:W3CDTF">2019-03-24T18:48:48Z</dcterms:created>
  <dcterms:modified xsi:type="dcterms:W3CDTF">2019-04-02T10:05:54Z</dcterms:modified>
</cp:coreProperties>
</file>