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2E29D9C-EAAE-4752-B2C8-1013216A40F0}" type="datetimeFigureOut">
              <a:rPr lang="sk-SK" smtClean="0"/>
              <a:t>3. 4. 2019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BA48C99-60F9-4D48-9BB6-F2417A88672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/>
          </a:bodyPr>
          <a:lstStyle/>
          <a:p>
            <a:r>
              <a:rPr lang="sk-SK" sz="7200" dirty="0" err="1" smtClean="0">
                <a:solidFill>
                  <a:srgbClr val="FF0000"/>
                </a:solidFill>
              </a:rPr>
              <a:t>Freizeitaktivitäten</a:t>
            </a:r>
            <a:endParaRPr lang="sk-SK" sz="72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1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3600" dirty="0" smtClean="0"/>
              <a:t>Tatiana Rendeková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8504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Futbal 			a		Hokej</a:t>
            </a:r>
            <a:br>
              <a:rPr lang="sk-SK" dirty="0" smtClean="0"/>
            </a:br>
            <a:r>
              <a:rPr lang="sk-SK" dirty="0" err="1" smtClean="0"/>
              <a:t>Fußball</a:t>
            </a:r>
            <a:r>
              <a:rPr lang="sk-SK" dirty="0" smtClean="0"/>
              <a:t>                 </a:t>
            </a:r>
            <a:r>
              <a:rPr lang="sk-SK" dirty="0" err="1" smtClean="0"/>
              <a:t>und</a:t>
            </a:r>
            <a:r>
              <a:rPr lang="sk-SK" dirty="0" smtClean="0"/>
              <a:t>           </a:t>
            </a:r>
            <a:r>
              <a:rPr lang="sk-SK" dirty="0" err="1" smtClean="0"/>
              <a:t>Eishockey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63960" y="1998132"/>
            <a:ext cx="4040188" cy="926812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/>
              <a:t>Futbal                 =      der </a:t>
            </a:r>
            <a:r>
              <a:rPr lang="sk-SK" dirty="0" err="1" smtClean="0"/>
              <a:t>fußbalL</a:t>
            </a:r>
            <a:endParaRPr lang="sk-SK" dirty="0" smtClean="0"/>
          </a:p>
          <a:p>
            <a:r>
              <a:rPr lang="sk-SK" dirty="0" smtClean="0"/>
              <a:t>Lopta                    =      der </a:t>
            </a:r>
            <a:r>
              <a:rPr lang="sk-SK" dirty="0" err="1" smtClean="0"/>
              <a:t>ball</a:t>
            </a:r>
            <a:endParaRPr lang="sk-SK" dirty="0" smtClean="0"/>
          </a:p>
          <a:p>
            <a:r>
              <a:rPr lang="sk-SK" dirty="0" smtClean="0"/>
              <a:t>Brána                   =     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tor</a:t>
            </a:r>
            <a:r>
              <a:rPr lang="sk-SK" dirty="0" smtClean="0"/>
              <a:t> </a:t>
            </a:r>
            <a:endParaRPr lang="sk-SK" dirty="0" smtClean="0"/>
          </a:p>
          <a:p>
            <a:r>
              <a:rPr lang="sk-SK" dirty="0" smtClean="0"/>
              <a:t>Brankár             =     der </a:t>
            </a:r>
            <a:r>
              <a:rPr lang="sk-SK" dirty="0" err="1" smtClean="0"/>
              <a:t>Torwart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4032448" cy="324036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39344" y="1984087"/>
            <a:ext cx="4253136" cy="868849"/>
          </a:xfrm>
        </p:spPr>
        <p:txBody>
          <a:bodyPr>
            <a:normAutofit fontScale="92500"/>
          </a:bodyPr>
          <a:lstStyle/>
          <a:p>
            <a:r>
              <a:rPr lang="sk-SK" sz="1600" dirty="0" smtClean="0"/>
              <a:t>Hokej 	               = 	  </a:t>
            </a:r>
            <a:r>
              <a:rPr lang="sk-SK" sz="1600" dirty="0" err="1" smtClean="0"/>
              <a:t>das</a:t>
            </a:r>
            <a:r>
              <a:rPr lang="sk-SK" sz="1600" dirty="0" smtClean="0"/>
              <a:t> </a:t>
            </a:r>
            <a:r>
              <a:rPr lang="sk-SK" sz="1600" dirty="0" err="1" smtClean="0"/>
              <a:t>hockey</a:t>
            </a:r>
            <a:endParaRPr lang="sk-SK" sz="1600" dirty="0" smtClean="0"/>
          </a:p>
          <a:p>
            <a:r>
              <a:rPr lang="sk-SK" sz="1600" dirty="0" smtClean="0"/>
              <a:t>Hokejka                =       </a:t>
            </a:r>
            <a:r>
              <a:rPr lang="sk-SK" sz="1600" dirty="0" smtClean="0"/>
              <a:t>  der </a:t>
            </a:r>
            <a:r>
              <a:rPr lang="sk-SK" sz="1600" dirty="0" err="1" smtClean="0"/>
              <a:t>hockeyschlÄger</a:t>
            </a:r>
            <a:endParaRPr lang="sk-SK" sz="1600" dirty="0" smtClean="0"/>
          </a:p>
          <a:p>
            <a:r>
              <a:rPr lang="sk-SK" sz="1600" dirty="0" smtClean="0"/>
              <a:t>Hráč                         =        der </a:t>
            </a:r>
            <a:r>
              <a:rPr lang="sk-SK" sz="1600" dirty="0" err="1" smtClean="0"/>
              <a:t>Spieler</a:t>
            </a:r>
            <a:endParaRPr lang="sk-SK" sz="1600" dirty="0" smtClean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176464" cy="3240360"/>
          </a:xfrm>
        </p:spPr>
      </p:pic>
      <p:sp>
        <p:nvSpPr>
          <p:cNvPr id="4" name="BlokTextu 3"/>
          <p:cNvSpPr txBox="1"/>
          <p:nvPr/>
        </p:nvSpPr>
        <p:spPr>
          <a:xfrm>
            <a:off x="395536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205536" y="16274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788024" y="162243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660232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767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Schwimmen</a:t>
            </a:r>
            <a:r>
              <a:rPr lang="sk-SK" dirty="0" smtClean="0"/>
              <a:t>	</a:t>
            </a:r>
            <a:r>
              <a:rPr lang="sk-SK" dirty="0" err="1" smtClean="0"/>
              <a:t>und</a:t>
            </a:r>
            <a:r>
              <a:rPr lang="sk-SK" dirty="0" smtClean="0"/>
              <a:t>		</a:t>
            </a:r>
            <a:r>
              <a:rPr lang="sk-SK" dirty="0" err="1" smtClean="0"/>
              <a:t>Handball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Plávanie                  a            Hádzaná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4040188" cy="715355"/>
          </a:xfrm>
        </p:spPr>
        <p:txBody>
          <a:bodyPr>
            <a:noAutofit/>
          </a:bodyPr>
          <a:lstStyle/>
          <a:p>
            <a:r>
              <a:rPr lang="sk-SK" sz="1600" dirty="0" err="1" smtClean="0"/>
              <a:t>PlÁvanie</a:t>
            </a:r>
            <a:r>
              <a:rPr lang="sk-SK" sz="1600" dirty="0" smtClean="0"/>
              <a:t>                =       </a:t>
            </a:r>
            <a:r>
              <a:rPr lang="sk-SK" sz="1600" dirty="0" err="1" smtClean="0"/>
              <a:t>das</a:t>
            </a:r>
            <a:r>
              <a:rPr lang="sk-SK" sz="1600" dirty="0" smtClean="0"/>
              <a:t> </a:t>
            </a:r>
            <a:r>
              <a:rPr lang="sk-SK" sz="1600" dirty="0" err="1" smtClean="0"/>
              <a:t>schwimmen</a:t>
            </a:r>
            <a:endParaRPr lang="sk-SK" sz="1600" dirty="0" smtClean="0"/>
          </a:p>
          <a:p>
            <a:r>
              <a:rPr lang="sk-SK" sz="1600" dirty="0" smtClean="0"/>
              <a:t>Voda </a:t>
            </a:r>
            <a:r>
              <a:rPr lang="sk-SK" sz="1600" dirty="0" smtClean="0"/>
              <a:t>                        =       </a:t>
            </a:r>
            <a:r>
              <a:rPr lang="sk-SK" sz="1600" dirty="0" err="1" smtClean="0"/>
              <a:t>das</a:t>
            </a:r>
            <a:r>
              <a:rPr lang="sk-SK" sz="1600" dirty="0" smtClean="0"/>
              <a:t> </a:t>
            </a:r>
            <a:r>
              <a:rPr lang="sk-SK" sz="1600" dirty="0" err="1" smtClean="0"/>
              <a:t>wasser</a:t>
            </a:r>
            <a:endParaRPr lang="sk-SK" sz="1600" dirty="0" smtClean="0"/>
          </a:p>
          <a:p>
            <a:r>
              <a:rPr lang="sk-SK" sz="1600" dirty="0" smtClean="0"/>
              <a:t>Bazén </a:t>
            </a:r>
            <a:r>
              <a:rPr lang="sk-SK" sz="1600" dirty="0" smtClean="0"/>
              <a:t>                      =       </a:t>
            </a:r>
            <a:r>
              <a:rPr lang="sk-SK" sz="1600" dirty="0" err="1" smtClean="0"/>
              <a:t>das</a:t>
            </a:r>
            <a:r>
              <a:rPr lang="sk-SK" sz="1600" dirty="0" smtClean="0"/>
              <a:t> </a:t>
            </a:r>
            <a:r>
              <a:rPr lang="sk-SK" sz="1600" dirty="0" err="1" smtClean="0"/>
              <a:t>schwimmbad</a:t>
            </a: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2" y="3140968"/>
            <a:ext cx="4132010" cy="324036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041775" cy="715355"/>
          </a:xfrm>
        </p:spPr>
        <p:txBody>
          <a:bodyPr>
            <a:normAutofit/>
          </a:bodyPr>
          <a:lstStyle/>
          <a:p>
            <a:r>
              <a:rPr lang="sk-SK" sz="1600" dirty="0" err="1" smtClean="0"/>
              <a:t>HádzanÁ</a:t>
            </a:r>
            <a:r>
              <a:rPr lang="sk-SK" sz="1600" dirty="0" smtClean="0"/>
              <a:t>                  =          der </a:t>
            </a:r>
            <a:r>
              <a:rPr lang="sk-SK" sz="1600" dirty="0" err="1" smtClean="0"/>
              <a:t>handball</a:t>
            </a:r>
            <a:endParaRPr lang="sk-SK" sz="1600" dirty="0" smtClean="0"/>
          </a:p>
          <a:p>
            <a:r>
              <a:rPr lang="sk-SK" sz="1600" dirty="0" smtClean="0"/>
              <a:t>Lopta </a:t>
            </a:r>
            <a:r>
              <a:rPr lang="sk-SK" sz="1600" dirty="0" smtClean="0"/>
              <a:t>                         =          der </a:t>
            </a:r>
            <a:r>
              <a:rPr lang="sk-SK" sz="1600" dirty="0" err="1" smtClean="0"/>
              <a:t>ball</a:t>
            </a:r>
            <a:endParaRPr lang="sk-SK" sz="16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133634" cy="3240360"/>
          </a:xfrm>
        </p:spPr>
      </p:pic>
      <p:sp>
        <p:nvSpPr>
          <p:cNvPr id="9" name="BlokTextu 8"/>
          <p:cNvSpPr txBox="1"/>
          <p:nvPr/>
        </p:nvSpPr>
        <p:spPr>
          <a:xfrm>
            <a:off x="467544" y="16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483768" y="16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720081" y="16683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948264" y="16683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55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Basketball</a:t>
            </a:r>
            <a:r>
              <a:rPr lang="sk-SK" dirty="0" smtClean="0"/>
              <a:t>		</a:t>
            </a:r>
            <a:r>
              <a:rPr lang="sk-SK" dirty="0" err="1" smtClean="0"/>
              <a:t>und</a:t>
            </a:r>
            <a:r>
              <a:rPr lang="sk-SK" dirty="0" smtClean="0"/>
              <a:t>		</a:t>
            </a:r>
            <a:r>
              <a:rPr lang="sk-SK" dirty="0" err="1" smtClean="0"/>
              <a:t>Tennis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Basketbal            </a:t>
            </a:r>
            <a:r>
              <a:rPr lang="sk-SK" dirty="0" smtClean="0"/>
              <a:t>    a            </a:t>
            </a:r>
            <a:r>
              <a:rPr lang="sk-SK" dirty="0" smtClean="0"/>
              <a:t>Tenis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9552" y="2492896"/>
            <a:ext cx="4040188" cy="715355"/>
          </a:xfrm>
        </p:spPr>
        <p:txBody>
          <a:bodyPr>
            <a:normAutofit/>
          </a:bodyPr>
          <a:lstStyle/>
          <a:p>
            <a:r>
              <a:rPr lang="sk-SK" sz="1600" dirty="0" smtClean="0"/>
              <a:t>Basketbal </a:t>
            </a:r>
            <a:r>
              <a:rPr lang="sk-SK" sz="1600" dirty="0" smtClean="0"/>
              <a:t>        =        der </a:t>
            </a:r>
            <a:r>
              <a:rPr lang="sk-SK" sz="1600" dirty="0" err="1" smtClean="0"/>
              <a:t>basketball</a:t>
            </a:r>
            <a:r>
              <a:rPr lang="sk-SK" sz="1600" dirty="0" smtClean="0"/>
              <a:t> </a:t>
            </a:r>
            <a:endParaRPr lang="sk-SK" sz="1600" dirty="0" smtClean="0"/>
          </a:p>
          <a:p>
            <a:r>
              <a:rPr lang="sk-SK" sz="1600" dirty="0" smtClean="0"/>
              <a:t>Koš </a:t>
            </a:r>
            <a:r>
              <a:rPr lang="sk-SK" sz="1600" dirty="0" smtClean="0"/>
              <a:t>                         =        der </a:t>
            </a:r>
            <a:r>
              <a:rPr lang="sk-SK" sz="1600" dirty="0" err="1" smtClean="0"/>
              <a:t>korb</a:t>
            </a: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4029844" cy="2736303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716016" y="2492896"/>
            <a:ext cx="4176464" cy="715355"/>
          </a:xfrm>
        </p:spPr>
        <p:txBody>
          <a:bodyPr>
            <a:noAutofit/>
          </a:bodyPr>
          <a:lstStyle/>
          <a:p>
            <a:r>
              <a:rPr lang="sk-SK" sz="1600" dirty="0" smtClean="0"/>
              <a:t>Tenis </a:t>
            </a:r>
            <a:r>
              <a:rPr lang="sk-SK" sz="1600" dirty="0" smtClean="0"/>
              <a:t>               =          </a:t>
            </a:r>
            <a:r>
              <a:rPr lang="sk-SK" sz="1600" dirty="0" err="1" smtClean="0"/>
              <a:t>das</a:t>
            </a:r>
            <a:r>
              <a:rPr lang="sk-SK" sz="1600" dirty="0" smtClean="0"/>
              <a:t>  </a:t>
            </a:r>
            <a:r>
              <a:rPr lang="sk-SK" sz="1600" dirty="0" err="1" smtClean="0"/>
              <a:t>tennis</a:t>
            </a:r>
            <a:endParaRPr lang="sk-SK" sz="1600" dirty="0" smtClean="0"/>
          </a:p>
          <a:p>
            <a:r>
              <a:rPr lang="sk-SK" sz="1600" dirty="0" smtClean="0"/>
              <a:t>Raketa </a:t>
            </a:r>
            <a:r>
              <a:rPr lang="sk-SK" sz="1600" dirty="0" smtClean="0"/>
              <a:t>          =          </a:t>
            </a:r>
            <a:r>
              <a:rPr lang="sk-SK" sz="1600" dirty="0" smtClean="0"/>
              <a:t>der  </a:t>
            </a:r>
            <a:r>
              <a:rPr lang="sk-SK" sz="1600" dirty="0" err="1" smtClean="0"/>
              <a:t>TennisschlÄger</a:t>
            </a:r>
            <a:endParaRPr lang="sk-SK" sz="1600" dirty="0" smtClean="0"/>
          </a:p>
          <a:p>
            <a:r>
              <a:rPr lang="sk-SK" sz="1600" dirty="0" smtClean="0"/>
              <a:t>Loptička </a:t>
            </a:r>
            <a:r>
              <a:rPr lang="sk-SK" sz="1600" dirty="0" smtClean="0"/>
              <a:t>      =          der  </a:t>
            </a:r>
            <a:r>
              <a:rPr lang="sk-SK" sz="1600" dirty="0" err="1" smtClean="0"/>
              <a:t>tennisball</a:t>
            </a:r>
            <a:endParaRPr lang="sk-SK" sz="16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032448" cy="2736304"/>
          </a:xfrm>
        </p:spPr>
      </p:pic>
      <p:sp>
        <p:nvSpPr>
          <p:cNvPr id="9" name="BlokTextu 8"/>
          <p:cNvSpPr txBox="1"/>
          <p:nvPr/>
        </p:nvSpPr>
        <p:spPr>
          <a:xfrm>
            <a:off x="611560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483768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716016" y="18567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516216" y="18635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99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Volejbal                a                  </a:t>
            </a:r>
            <a:r>
              <a:rPr lang="sk-SK" dirty="0" smtClean="0"/>
              <a:t>Lyžovanie</a:t>
            </a:r>
            <a:br>
              <a:rPr lang="sk-SK" dirty="0" smtClean="0"/>
            </a:br>
            <a:r>
              <a:rPr lang="sk-SK" dirty="0" err="1" smtClean="0"/>
              <a:t>V</a:t>
            </a:r>
            <a:r>
              <a:rPr lang="sk-SK" dirty="0" err="1" smtClean="0"/>
              <a:t>olleyball</a:t>
            </a:r>
            <a:r>
              <a:rPr lang="sk-SK" dirty="0" smtClean="0"/>
              <a:t>          </a:t>
            </a:r>
            <a:r>
              <a:rPr lang="sk-SK" dirty="0" err="1" smtClean="0"/>
              <a:t>und</a:t>
            </a:r>
            <a:r>
              <a:rPr lang="sk-SK" dirty="0" smtClean="0"/>
              <a:t>                </a:t>
            </a:r>
            <a:r>
              <a:rPr lang="sk-SK" dirty="0" err="1" smtClean="0"/>
              <a:t>Skifahren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3674" y="2207151"/>
            <a:ext cx="4040188" cy="715355"/>
          </a:xfrm>
        </p:spPr>
        <p:txBody>
          <a:bodyPr>
            <a:normAutofit/>
          </a:bodyPr>
          <a:lstStyle/>
          <a:p>
            <a:r>
              <a:rPr lang="sk-SK" sz="1600" dirty="0" smtClean="0"/>
              <a:t>Volejbal </a:t>
            </a:r>
            <a:r>
              <a:rPr lang="sk-SK" sz="1600" dirty="0" smtClean="0"/>
              <a:t>             =        der  </a:t>
            </a:r>
            <a:r>
              <a:rPr lang="sk-SK" sz="1600" dirty="0" err="1" smtClean="0"/>
              <a:t>volleyball</a:t>
            </a:r>
            <a:r>
              <a:rPr lang="sk-SK" sz="1600" dirty="0" smtClean="0"/>
              <a:t> </a:t>
            </a:r>
            <a:endParaRPr lang="sk-SK" sz="1600" dirty="0" smtClean="0"/>
          </a:p>
          <a:p>
            <a:r>
              <a:rPr lang="sk-SK" sz="1600" dirty="0" err="1" smtClean="0"/>
              <a:t>Siet</a:t>
            </a:r>
            <a:r>
              <a:rPr lang="sk-SK" sz="1600" dirty="0" smtClean="0"/>
              <a:t> </a:t>
            </a:r>
            <a:r>
              <a:rPr lang="sk-SK" sz="1600" dirty="0" smtClean="0"/>
              <a:t>                          =        der  </a:t>
            </a:r>
            <a:r>
              <a:rPr lang="sk-SK" sz="1600" dirty="0" err="1" smtClean="0"/>
              <a:t>netz</a:t>
            </a: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4" y="3212976"/>
            <a:ext cx="4040188" cy="2992366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715355"/>
          </a:xfrm>
        </p:spPr>
        <p:txBody>
          <a:bodyPr>
            <a:noAutofit/>
          </a:bodyPr>
          <a:lstStyle/>
          <a:p>
            <a:r>
              <a:rPr lang="sk-SK" sz="1600" dirty="0" smtClean="0"/>
              <a:t>Lyžovanie </a:t>
            </a:r>
            <a:r>
              <a:rPr lang="sk-SK" sz="1600" dirty="0" smtClean="0"/>
              <a:t>           =          </a:t>
            </a:r>
            <a:r>
              <a:rPr lang="sk-SK" sz="1600" dirty="0" err="1" smtClean="0"/>
              <a:t>das</a:t>
            </a:r>
            <a:r>
              <a:rPr lang="sk-SK" sz="1600" dirty="0" smtClean="0"/>
              <a:t>  </a:t>
            </a:r>
            <a:r>
              <a:rPr lang="sk-SK" sz="1600" dirty="0" err="1" smtClean="0"/>
              <a:t>skifahren</a:t>
            </a:r>
            <a:endParaRPr lang="sk-SK" sz="1600" dirty="0" smtClean="0"/>
          </a:p>
          <a:p>
            <a:r>
              <a:rPr lang="sk-SK" sz="1600" dirty="0" smtClean="0"/>
              <a:t>Lyže </a:t>
            </a:r>
            <a:r>
              <a:rPr lang="sk-SK" sz="1600" dirty="0" smtClean="0"/>
              <a:t>                         =           </a:t>
            </a:r>
            <a:r>
              <a:rPr lang="sk-SK" sz="1600" dirty="0" err="1" smtClean="0"/>
              <a:t>die</a:t>
            </a:r>
            <a:r>
              <a:rPr lang="sk-SK" sz="1600" dirty="0" smtClean="0"/>
              <a:t>  </a:t>
            </a:r>
            <a:r>
              <a:rPr lang="sk-SK" sz="1600" dirty="0" err="1" smtClean="0"/>
              <a:t>ski</a:t>
            </a:r>
            <a:endParaRPr lang="sk-SK" sz="1600" dirty="0" smtClean="0"/>
          </a:p>
          <a:p>
            <a:r>
              <a:rPr lang="sk-SK" sz="1600" dirty="0" smtClean="0"/>
              <a:t>Sneh </a:t>
            </a:r>
            <a:r>
              <a:rPr lang="sk-SK" sz="1600" dirty="0" smtClean="0"/>
              <a:t>                       =           der  </a:t>
            </a:r>
            <a:r>
              <a:rPr lang="sk-SK" sz="1600" dirty="0" err="1" smtClean="0"/>
              <a:t>schnee</a:t>
            </a:r>
            <a:endParaRPr lang="sk-SK" sz="16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4104456" cy="3005048"/>
          </a:xfrm>
        </p:spPr>
      </p:pic>
      <p:sp>
        <p:nvSpPr>
          <p:cNvPr id="9" name="BlokTextu 8"/>
          <p:cNvSpPr txBox="1"/>
          <p:nvPr/>
        </p:nvSpPr>
        <p:spPr>
          <a:xfrm>
            <a:off x="467544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483768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716016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781455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822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Karate                   a                  </a:t>
            </a:r>
            <a:r>
              <a:rPr lang="sk-SK" dirty="0" err="1" smtClean="0"/>
              <a:t>Florbal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K</a:t>
            </a:r>
            <a:r>
              <a:rPr lang="sk-SK" dirty="0" smtClean="0"/>
              <a:t>arate                </a:t>
            </a:r>
            <a:r>
              <a:rPr lang="sk-SK" dirty="0" err="1" smtClean="0"/>
              <a:t>und</a:t>
            </a:r>
            <a:r>
              <a:rPr lang="sk-SK" dirty="0" smtClean="0"/>
              <a:t>               </a:t>
            </a:r>
            <a:r>
              <a:rPr lang="sk-SK" dirty="0" err="1" smtClean="0"/>
              <a:t>Florball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715355"/>
          </a:xfrm>
        </p:spPr>
        <p:txBody>
          <a:bodyPr>
            <a:normAutofit/>
          </a:bodyPr>
          <a:lstStyle/>
          <a:p>
            <a:r>
              <a:rPr lang="sk-SK" sz="1600" dirty="0" smtClean="0"/>
              <a:t>Karate </a:t>
            </a:r>
            <a:r>
              <a:rPr lang="sk-SK" sz="1600" dirty="0" smtClean="0"/>
              <a:t>               =           </a:t>
            </a:r>
            <a:r>
              <a:rPr lang="sk-SK" sz="1600" dirty="0" err="1" smtClean="0"/>
              <a:t>das</a:t>
            </a:r>
            <a:r>
              <a:rPr lang="sk-SK" sz="1600" dirty="0" smtClean="0"/>
              <a:t>  karate</a:t>
            </a:r>
            <a:endParaRPr lang="sk-SK" sz="1600" dirty="0" smtClean="0"/>
          </a:p>
          <a:p>
            <a:r>
              <a:rPr lang="sk-SK" sz="1600" dirty="0" smtClean="0"/>
              <a:t>Kimono </a:t>
            </a:r>
            <a:r>
              <a:rPr lang="sk-SK" sz="1600" dirty="0" smtClean="0"/>
              <a:t>              =          der  kimono</a:t>
            </a: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4" y="3356992"/>
            <a:ext cx="4040188" cy="288032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4008" y="2225081"/>
            <a:ext cx="4041775" cy="715355"/>
          </a:xfrm>
        </p:spPr>
        <p:txBody>
          <a:bodyPr>
            <a:normAutofit/>
          </a:bodyPr>
          <a:lstStyle/>
          <a:p>
            <a:r>
              <a:rPr lang="sk-SK" sz="1600" dirty="0" err="1" smtClean="0"/>
              <a:t>Florbal</a:t>
            </a:r>
            <a:r>
              <a:rPr lang="sk-SK" sz="1600" dirty="0" smtClean="0"/>
              <a:t> </a:t>
            </a:r>
            <a:r>
              <a:rPr lang="sk-SK" sz="1600" dirty="0" smtClean="0"/>
              <a:t>               =          der   </a:t>
            </a:r>
            <a:r>
              <a:rPr lang="sk-SK" sz="1600" dirty="0" err="1" smtClean="0"/>
              <a:t>Florball</a:t>
            </a:r>
            <a:endParaRPr lang="sk-SK" sz="1600" dirty="0" smtClean="0"/>
          </a:p>
          <a:p>
            <a:r>
              <a:rPr lang="sk-SK" sz="1600" dirty="0" smtClean="0"/>
              <a:t>Hokejka </a:t>
            </a:r>
            <a:r>
              <a:rPr lang="sk-SK" sz="1600" dirty="0" smtClean="0"/>
              <a:t>              =           der  </a:t>
            </a:r>
            <a:r>
              <a:rPr lang="sk-SK" sz="1600" dirty="0" err="1" smtClean="0"/>
              <a:t>schläger</a:t>
            </a:r>
            <a:endParaRPr lang="sk-SK" sz="16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4041775" cy="2880320"/>
          </a:xfrm>
        </p:spPr>
      </p:pic>
      <p:sp>
        <p:nvSpPr>
          <p:cNvPr id="9" name="BlokTextu 8"/>
          <p:cNvSpPr txBox="1"/>
          <p:nvPr/>
        </p:nvSpPr>
        <p:spPr>
          <a:xfrm>
            <a:off x="467544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483768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754778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732240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736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Snowboard</a:t>
            </a:r>
            <a:r>
              <a:rPr lang="sk-SK" dirty="0" smtClean="0"/>
              <a:t>         a                         </a:t>
            </a:r>
            <a:r>
              <a:rPr lang="sk-SK" dirty="0" smtClean="0"/>
              <a:t>Beh</a:t>
            </a:r>
            <a:br>
              <a:rPr lang="sk-SK" dirty="0" smtClean="0"/>
            </a:br>
            <a:r>
              <a:rPr lang="sk-SK" dirty="0" err="1" smtClean="0"/>
              <a:t>Snowboard</a:t>
            </a:r>
            <a:r>
              <a:rPr lang="sk-SK" dirty="0" smtClean="0"/>
              <a:t>        </a:t>
            </a:r>
            <a:r>
              <a:rPr lang="sk-SK" dirty="0" err="1" smtClean="0"/>
              <a:t>und</a:t>
            </a:r>
            <a:r>
              <a:rPr lang="sk-SK" dirty="0" smtClean="0"/>
              <a:t>                    </a:t>
            </a:r>
            <a:r>
              <a:rPr lang="sk-SK" dirty="0" err="1" smtClean="0"/>
              <a:t>Lauf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4040188" cy="715355"/>
          </a:xfrm>
        </p:spPr>
        <p:txBody>
          <a:bodyPr>
            <a:normAutofit/>
          </a:bodyPr>
          <a:lstStyle/>
          <a:p>
            <a:r>
              <a:rPr lang="sk-SK" sz="1600" dirty="0" err="1" smtClean="0"/>
              <a:t>Snowboard</a:t>
            </a:r>
            <a:r>
              <a:rPr lang="sk-SK" sz="1600" dirty="0" smtClean="0"/>
              <a:t> </a:t>
            </a:r>
            <a:r>
              <a:rPr lang="sk-SK" sz="1600" dirty="0" smtClean="0"/>
              <a:t>       =        der  </a:t>
            </a:r>
            <a:r>
              <a:rPr lang="sk-SK" sz="1600" dirty="0" err="1" smtClean="0"/>
              <a:t>snowboard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104456" cy="3240360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041775" cy="715355"/>
          </a:xfrm>
        </p:spPr>
        <p:txBody>
          <a:bodyPr>
            <a:normAutofit/>
          </a:bodyPr>
          <a:lstStyle/>
          <a:p>
            <a:r>
              <a:rPr lang="sk-SK" sz="1600" dirty="0" smtClean="0"/>
              <a:t>Beh </a:t>
            </a:r>
            <a:r>
              <a:rPr lang="sk-SK" sz="1600" dirty="0" smtClean="0"/>
              <a:t>                          =          der  </a:t>
            </a:r>
            <a:r>
              <a:rPr lang="sk-SK" sz="1600" dirty="0" err="1" smtClean="0"/>
              <a:t>lauf</a:t>
            </a:r>
            <a:endParaRPr lang="sk-SK" sz="1600" dirty="0" smtClean="0"/>
          </a:p>
          <a:p>
            <a:r>
              <a:rPr lang="sk-SK" sz="1600" dirty="0" smtClean="0"/>
              <a:t>Cesta </a:t>
            </a:r>
            <a:r>
              <a:rPr lang="sk-SK" sz="1600" dirty="0" smtClean="0"/>
              <a:t>                     =          der  </a:t>
            </a:r>
            <a:r>
              <a:rPr lang="sk-SK" sz="1600" dirty="0" err="1" smtClean="0"/>
              <a:t>weg</a:t>
            </a:r>
            <a:endParaRPr lang="sk-SK" sz="16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4041775" cy="3247355"/>
          </a:xfrm>
        </p:spPr>
      </p:pic>
      <p:sp>
        <p:nvSpPr>
          <p:cNvPr id="9" name="BlokTextu 8"/>
          <p:cNvSpPr txBox="1"/>
          <p:nvPr/>
        </p:nvSpPr>
        <p:spPr>
          <a:xfrm>
            <a:off x="467544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483768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732240" y="183881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4716016" y="184023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1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Bejzbal                  a                 </a:t>
            </a:r>
            <a:r>
              <a:rPr lang="sk-SK" dirty="0" smtClean="0"/>
              <a:t>Tanec</a:t>
            </a:r>
            <a:br>
              <a:rPr lang="sk-SK" dirty="0" smtClean="0"/>
            </a:br>
            <a:r>
              <a:rPr lang="sk-SK" dirty="0" smtClean="0"/>
              <a:t>Baseball              </a:t>
            </a:r>
            <a:r>
              <a:rPr lang="sk-SK" dirty="0" err="1" smtClean="0"/>
              <a:t>und</a:t>
            </a:r>
            <a:r>
              <a:rPr lang="sk-SK" dirty="0" smtClean="0"/>
              <a:t>              </a:t>
            </a:r>
            <a:r>
              <a:rPr lang="sk-SK" dirty="0" err="1" smtClean="0"/>
              <a:t>Tanz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4040188" cy="715355"/>
          </a:xfrm>
        </p:spPr>
        <p:txBody>
          <a:bodyPr>
            <a:normAutofit/>
          </a:bodyPr>
          <a:lstStyle/>
          <a:p>
            <a:r>
              <a:rPr lang="sk-SK" sz="1600" dirty="0" smtClean="0"/>
              <a:t>Bejzbal </a:t>
            </a:r>
            <a:r>
              <a:rPr lang="sk-SK" sz="1600" dirty="0" smtClean="0"/>
              <a:t>               =          der  baseball</a:t>
            </a:r>
            <a:endParaRPr lang="sk-SK" sz="1600" dirty="0" smtClean="0"/>
          </a:p>
          <a:p>
            <a:r>
              <a:rPr lang="sk-SK" sz="1600" dirty="0" err="1" smtClean="0"/>
              <a:t>PÁlka</a:t>
            </a:r>
            <a:r>
              <a:rPr lang="sk-SK" sz="1600" dirty="0" smtClean="0"/>
              <a:t>                     =          der  </a:t>
            </a:r>
            <a:r>
              <a:rPr lang="sk-SK" sz="1600" dirty="0" err="1" smtClean="0"/>
              <a:t>schläger</a:t>
            </a:r>
            <a:endParaRPr lang="sk-SK" sz="1600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4032448" cy="2952328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716016" y="2492896"/>
            <a:ext cx="4041775" cy="715355"/>
          </a:xfrm>
        </p:spPr>
        <p:txBody>
          <a:bodyPr>
            <a:noAutofit/>
          </a:bodyPr>
          <a:lstStyle/>
          <a:p>
            <a:r>
              <a:rPr lang="sk-SK" sz="1600" dirty="0" smtClean="0"/>
              <a:t>Tanec </a:t>
            </a:r>
            <a:r>
              <a:rPr lang="sk-SK" sz="1600" dirty="0" smtClean="0"/>
              <a:t>                     =           der  </a:t>
            </a:r>
            <a:r>
              <a:rPr lang="sk-SK" sz="1600" dirty="0" err="1" smtClean="0"/>
              <a:t>tanz</a:t>
            </a:r>
            <a:endParaRPr lang="sk-SK" sz="1600" dirty="0" smtClean="0"/>
          </a:p>
          <a:p>
            <a:r>
              <a:rPr lang="sk-SK" sz="1600" dirty="0" smtClean="0"/>
              <a:t>Hudba </a:t>
            </a:r>
            <a:r>
              <a:rPr lang="sk-SK" sz="1600" dirty="0" smtClean="0"/>
              <a:t>                    =          </a:t>
            </a:r>
            <a:r>
              <a:rPr lang="sk-SK" sz="1600" dirty="0" err="1" smtClean="0"/>
              <a:t>die</a:t>
            </a:r>
            <a:r>
              <a:rPr lang="sk-SK" sz="1600" dirty="0" smtClean="0"/>
              <a:t>  </a:t>
            </a:r>
            <a:r>
              <a:rPr lang="sk-SK" sz="1600" dirty="0" err="1" smtClean="0"/>
              <a:t>musik</a:t>
            </a:r>
            <a:endParaRPr lang="sk-SK" sz="1600" dirty="0" smtClean="0"/>
          </a:p>
          <a:p>
            <a:r>
              <a:rPr lang="sk-SK" sz="1600" dirty="0" smtClean="0"/>
              <a:t>Šaty </a:t>
            </a:r>
            <a:r>
              <a:rPr lang="sk-SK" sz="1600" dirty="0" smtClean="0"/>
              <a:t>                         =          </a:t>
            </a:r>
            <a:r>
              <a:rPr lang="sk-SK" sz="1600" dirty="0" err="1" smtClean="0"/>
              <a:t>das</a:t>
            </a:r>
            <a:r>
              <a:rPr lang="sk-SK" sz="1600" dirty="0" smtClean="0"/>
              <a:t>  </a:t>
            </a:r>
            <a:r>
              <a:rPr lang="sk-SK" sz="1600" dirty="0" err="1" smtClean="0"/>
              <a:t>kleid</a:t>
            </a:r>
            <a:endParaRPr lang="sk-SK" sz="1600" dirty="0"/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041775" cy="2979291"/>
          </a:xfrm>
        </p:spPr>
      </p:pic>
      <p:sp>
        <p:nvSpPr>
          <p:cNvPr id="9" name="BlokTextu 8"/>
          <p:cNvSpPr txBox="1"/>
          <p:nvPr/>
        </p:nvSpPr>
        <p:spPr>
          <a:xfrm>
            <a:off x="467544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483768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876256" y="184778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Deutsch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4716016" y="183740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Slowakisch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00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</p:spPr>
        <p:txBody>
          <a:bodyPr>
            <a:noAutofit/>
          </a:bodyPr>
          <a:lstStyle/>
          <a:p>
            <a:r>
              <a:rPr lang="sk-SK" sz="2800" dirty="0" smtClean="0"/>
              <a:t>ĎAKUJEM    </a:t>
            </a:r>
            <a:r>
              <a:rPr lang="sk-SK" sz="2800" smtClean="0"/>
              <a:t>ZA    POZORNOSŤ = 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VIELEN    DANK   FÚR   IHRE   AUFMERKSAMKEIT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424936" cy="4738856"/>
          </a:xfrm>
        </p:spPr>
      </p:pic>
    </p:spTree>
    <p:extLst>
      <p:ext uri="{BB962C8B-B14F-4D97-AF65-F5344CB8AC3E}">
        <p14:creationId xmlns:p14="http://schemas.microsoft.com/office/powerpoint/2010/main" val="33630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134</TotalTime>
  <Words>175</Words>
  <Application>Microsoft Office PowerPoint</Application>
  <PresentationFormat>Prezentácia na obrazovke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Modul</vt:lpstr>
      <vt:lpstr>Freizeitaktivitäten</vt:lpstr>
      <vt:lpstr>Futbal    a  Hokej Fußball                 und           Eishockey</vt:lpstr>
      <vt:lpstr>Schwimmen und  Handball Plávanie                  a            Hádzaná</vt:lpstr>
      <vt:lpstr>Basketball  und  Tennis Basketbal                a            Tenis</vt:lpstr>
      <vt:lpstr>Volejbal                a                  Lyžovanie Volleyball          und                Skifahren</vt:lpstr>
      <vt:lpstr>Karate                   a                  Florbal Karate                und               Florball</vt:lpstr>
      <vt:lpstr>Snowboard         a                         Beh Snowboard        und                    Lauf</vt:lpstr>
      <vt:lpstr>Bejzbal                  a                 Tanec Baseball              und              Tanz</vt:lpstr>
      <vt:lpstr>ĎAKUJEM    ZA    POZORNOSŤ =  VIELEN    DANK   FÚR   IHRE  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Športy = Sport</dc:title>
  <dc:creator>Michal</dc:creator>
  <cp:lastModifiedBy>užívateľ</cp:lastModifiedBy>
  <cp:revision>14</cp:revision>
  <dcterms:created xsi:type="dcterms:W3CDTF">2019-03-14T16:11:02Z</dcterms:created>
  <dcterms:modified xsi:type="dcterms:W3CDTF">2019-04-03T14:56:28Z</dcterms:modified>
</cp:coreProperties>
</file>