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FBA01-3975-4507-BE7F-EA6ACD656D39}" type="datetimeFigureOut">
              <a:rPr lang="sk-SK" smtClean="0"/>
              <a:t>2. 4. 2019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2A2A4-512D-447B-B763-DAC6B17F92D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2A2A4-512D-447B-B763-DAC6B17F92D0}" type="slidenum">
              <a:rPr lang="sk-SK" smtClean="0"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2A2A4-512D-447B-B763-DAC6B17F92D0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2A2A4-512D-447B-B763-DAC6B17F92D0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2A2A4-512D-447B-B763-DAC6B17F92D0}" type="slidenum">
              <a:rPr lang="sk-SK" smtClean="0"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2A2A4-512D-447B-B763-DAC6B17F92D0}" type="slidenum">
              <a:rPr lang="sk-SK" smtClean="0"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2A2A4-512D-447B-B763-DAC6B17F92D0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   </a:t>
            </a:r>
            <a:r>
              <a:rPr lang="de-DE" dirty="0" smtClean="0"/>
              <a:t>Unsere </a:t>
            </a:r>
            <a:r>
              <a:rPr lang="sk-SK" dirty="0" smtClean="0"/>
              <a:t>w</a:t>
            </a:r>
            <a:r>
              <a:rPr lang="de-DE" dirty="0" err="1" smtClean="0"/>
              <a:t>ohnung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0001" y="5551303"/>
            <a:ext cx="10572000" cy="434974"/>
          </a:xfrm>
        </p:spPr>
        <p:txBody>
          <a:bodyPr/>
          <a:lstStyle/>
          <a:p>
            <a:r>
              <a:rPr lang="sk-SK" dirty="0" smtClean="0"/>
              <a:t>Nikola </a:t>
            </a:r>
            <a:r>
              <a:rPr lang="sk-SK" dirty="0" err="1" smtClean="0"/>
              <a:t>Hvojniková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38209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7516" y="1696453"/>
            <a:ext cx="10744324" cy="4459309"/>
          </a:xfrm>
        </p:spPr>
        <p:txBody>
          <a:bodyPr/>
          <a:lstStyle/>
          <a:p>
            <a:r>
              <a:rPr lang="sk-SK" dirty="0" err="1" smtClean="0"/>
              <a:t>Unsere</a:t>
            </a:r>
            <a:r>
              <a:rPr lang="sk-SK" dirty="0" smtClean="0"/>
              <a:t> </a:t>
            </a:r>
            <a:r>
              <a:rPr lang="sk-SK" dirty="0" err="1"/>
              <a:t>W</a:t>
            </a:r>
            <a:r>
              <a:rPr lang="sk-SK" dirty="0" err="1" smtClean="0"/>
              <a:t>ohnung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2800" dirty="0" err="1" smtClean="0"/>
              <a:t>Die</a:t>
            </a:r>
            <a:r>
              <a:rPr lang="sk-SK" sz="2800" dirty="0" smtClean="0"/>
              <a:t> </a:t>
            </a:r>
            <a:r>
              <a:rPr lang="sk-SK" sz="2800" dirty="0" err="1" smtClean="0"/>
              <a:t>Wohnung</a:t>
            </a:r>
            <a:r>
              <a:rPr lang="sk-SK" sz="2800" dirty="0" smtClean="0"/>
              <a:t> </a:t>
            </a:r>
            <a:r>
              <a:rPr lang="sk-SK" sz="2800" dirty="0" err="1" smtClean="0"/>
              <a:t>befindet</a:t>
            </a:r>
            <a:r>
              <a:rPr lang="sk-SK" sz="2800" dirty="0" smtClean="0"/>
              <a:t> </a:t>
            </a:r>
            <a:r>
              <a:rPr lang="sk-SK" sz="2800" dirty="0" err="1" smtClean="0"/>
              <a:t>sich</a:t>
            </a:r>
            <a:r>
              <a:rPr lang="sk-SK" sz="2800" dirty="0" smtClean="0"/>
              <a:t> </a:t>
            </a:r>
            <a:r>
              <a:rPr lang="sk-SK" sz="2800" dirty="0" err="1" smtClean="0"/>
              <a:t>auf</a:t>
            </a:r>
            <a:r>
              <a:rPr lang="sk-SK" sz="2800" dirty="0" smtClean="0"/>
              <a:t> </a:t>
            </a:r>
            <a:r>
              <a:rPr lang="sk-SK" sz="2800" dirty="0" err="1" smtClean="0"/>
              <a:t>Bernolákovastraße</a:t>
            </a:r>
            <a:r>
              <a:rPr lang="sk-SK" sz="2800" dirty="0" smtClean="0"/>
              <a:t> </a:t>
            </a:r>
            <a:r>
              <a:rPr lang="sk-SK" sz="2800" dirty="0" smtClean="0"/>
              <a:t>634/23 in </a:t>
            </a:r>
            <a:r>
              <a:rPr lang="sk-SK" sz="2800" dirty="0" smtClean="0"/>
              <a:t>Nováky - es </a:t>
            </a:r>
            <a:r>
              <a:rPr lang="sk-SK" sz="2800" dirty="0" err="1" smtClean="0"/>
              <a:t>ist</a:t>
            </a:r>
            <a:r>
              <a:rPr lang="sk-SK" sz="2800" dirty="0" smtClean="0"/>
              <a:t> </a:t>
            </a:r>
            <a:r>
              <a:rPr lang="sk-SK" sz="2800" dirty="0" err="1" smtClean="0"/>
              <a:t>eine</a:t>
            </a:r>
            <a:r>
              <a:rPr lang="sk-SK" sz="2800" dirty="0" smtClean="0"/>
              <a:t> </a:t>
            </a:r>
            <a:r>
              <a:rPr lang="sk-SK" sz="2800" dirty="0" err="1" smtClean="0"/>
              <a:t>Stadt</a:t>
            </a:r>
            <a:r>
              <a:rPr lang="sk-SK" sz="2800" dirty="0" smtClean="0"/>
              <a:t>, es </a:t>
            </a:r>
            <a:r>
              <a:rPr lang="sk-SK" sz="2800" dirty="0" err="1" smtClean="0"/>
              <a:t>liegt</a:t>
            </a:r>
            <a:r>
              <a:rPr lang="sk-SK" sz="2800" dirty="0" smtClean="0"/>
              <a:t> </a:t>
            </a:r>
            <a:r>
              <a:rPr lang="sk-SK" sz="2800" dirty="0" err="1" smtClean="0"/>
              <a:t>bei</a:t>
            </a:r>
            <a:r>
              <a:rPr lang="sk-SK" sz="2800" dirty="0" smtClean="0"/>
              <a:t> </a:t>
            </a:r>
            <a:r>
              <a:rPr lang="sk-SK" sz="2800" dirty="0" smtClean="0"/>
              <a:t>Prievidza. Prievidza </a:t>
            </a:r>
            <a:r>
              <a:rPr lang="sk-SK" sz="2800" dirty="0" err="1" smtClean="0"/>
              <a:t>ist</a:t>
            </a:r>
            <a:r>
              <a:rPr lang="sk-SK" sz="2800" dirty="0" smtClean="0"/>
              <a:t> </a:t>
            </a:r>
            <a:r>
              <a:rPr lang="sk-SK" sz="2800" dirty="0" err="1" smtClean="0"/>
              <a:t>ein</a:t>
            </a:r>
            <a:r>
              <a:rPr lang="sk-SK" sz="2800" dirty="0" smtClean="0"/>
              <a:t> </a:t>
            </a:r>
            <a:r>
              <a:rPr lang="sk-SK" sz="2800" dirty="0" err="1" smtClean="0"/>
              <a:t>Bezirk</a:t>
            </a:r>
            <a:r>
              <a:rPr lang="sk-SK" sz="2800" dirty="0" smtClean="0"/>
              <a:t>. 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err="1" smtClean="0"/>
              <a:t>Wie</a:t>
            </a:r>
            <a:r>
              <a:rPr lang="sk-SK" sz="2800" dirty="0" smtClean="0"/>
              <a:t> </a:t>
            </a:r>
            <a:r>
              <a:rPr lang="sk-SK" sz="2800" dirty="0" err="1" smtClean="0"/>
              <a:t>wohnen</a:t>
            </a:r>
            <a:r>
              <a:rPr lang="sk-SK" sz="2800" dirty="0" smtClean="0"/>
              <a:t> in der </a:t>
            </a:r>
            <a:r>
              <a:rPr lang="sk-SK" sz="2800" dirty="0" err="1" smtClean="0"/>
              <a:t>vierten</a:t>
            </a:r>
            <a:r>
              <a:rPr lang="sk-SK" sz="2800" dirty="0" smtClean="0"/>
              <a:t> </a:t>
            </a:r>
            <a:r>
              <a:rPr lang="sk-SK" sz="2800" dirty="0" err="1" smtClean="0"/>
              <a:t>Etage</a:t>
            </a:r>
            <a:r>
              <a:rPr lang="sk-SK" sz="2800" dirty="0" smtClean="0"/>
              <a:t> </a:t>
            </a:r>
            <a:r>
              <a:rPr lang="sk-SK" sz="2800" dirty="0" smtClean="0"/>
              <a:t> </a:t>
            </a:r>
            <a:r>
              <a:rPr lang="sk-SK" sz="2800" dirty="0" err="1" smtClean="0"/>
              <a:t>und</a:t>
            </a:r>
            <a:r>
              <a:rPr lang="sk-SK" sz="2800" dirty="0" smtClean="0"/>
              <a:t> </a:t>
            </a:r>
            <a:r>
              <a:rPr lang="sk-SK" sz="2800" dirty="0" err="1" smtClean="0"/>
              <a:t>u</a:t>
            </a:r>
            <a:r>
              <a:rPr lang="sk-SK" sz="2800" dirty="0" err="1" smtClean="0"/>
              <a:t>nsere</a:t>
            </a:r>
            <a:r>
              <a:rPr lang="sk-SK" sz="2800" dirty="0" smtClean="0"/>
              <a:t> </a:t>
            </a:r>
            <a:r>
              <a:rPr lang="sk-SK" sz="2800" dirty="0" err="1" smtClean="0"/>
              <a:t>Wohnung</a:t>
            </a:r>
            <a:r>
              <a:rPr lang="sk-SK" sz="2800" dirty="0" smtClean="0"/>
              <a:t> </a:t>
            </a:r>
            <a:r>
              <a:rPr lang="sk-SK" sz="2800" dirty="0" err="1" smtClean="0"/>
              <a:t>hat</a:t>
            </a:r>
            <a:r>
              <a:rPr lang="sk-SK" sz="2800" dirty="0" smtClean="0"/>
              <a:t> 4 </a:t>
            </a:r>
            <a:r>
              <a:rPr lang="sk-SK" sz="2800" dirty="0" err="1" smtClean="0"/>
              <a:t>Zimmer</a:t>
            </a:r>
            <a:r>
              <a:rPr lang="sk-SK" sz="2800" dirty="0" smtClean="0"/>
              <a:t>.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de-DE" sz="2800" dirty="0"/>
              <a:t>In der Wohnung </a:t>
            </a:r>
            <a:r>
              <a:rPr lang="sk-SK" sz="2800" dirty="0" err="1" smtClean="0"/>
              <a:t>sind</a:t>
            </a:r>
            <a:r>
              <a:rPr lang="sk-SK" sz="2800" dirty="0" smtClean="0"/>
              <a:t> </a:t>
            </a:r>
            <a:r>
              <a:rPr lang="sk-SK" sz="2800" dirty="0" err="1" smtClean="0"/>
              <a:t>wir</a:t>
            </a:r>
            <a:r>
              <a:rPr lang="de-DE" sz="2800" dirty="0" smtClean="0"/>
              <a:t> </a:t>
            </a:r>
            <a:r>
              <a:rPr lang="sk-SK" sz="2800" dirty="0" err="1" smtClean="0"/>
              <a:t>drei</a:t>
            </a:r>
            <a:r>
              <a:rPr lang="sk-SK" sz="2800" dirty="0" smtClean="0"/>
              <a:t>:  </a:t>
            </a:r>
            <a:r>
              <a:rPr lang="sk-SK" sz="2800" dirty="0" smtClean="0"/>
              <a:t>Ich</a:t>
            </a:r>
            <a:r>
              <a:rPr lang="sk-SK" sz="2800" dirty="0" smtClean="0"/>
              <a:t>, </a:t>
            </a:r>
            <a:r>
              <a:rPr lang="sk-SK" sz="2800" dirty="0" err="1" smtClean="0"/>
              <a:t>meine</a:t>
            </a:r>
            <a:r>
              <a:rPr lang="sk-SK" sz="2800" dirty="0" smtClean="0"/>
              <a:t> </a:t>
            </a:r>
            <a:r>
              <a:rPr lang="sk-SK" sz="2800" dirty="0" err="1" smtClean="0"/>
              <a:t>Mutter</a:t>
            </a:r>
            <a:r>
              <a:rPr lang="sk-SK" sz="2800" dirty="0" smtClean="0"/>
              <a:t>, </a:t>
            </a:r>
            <a:r>
              <a:rPr lang="sk-SK" sz="2800" dirty="0" err="1" smtClean="0"/>
              <a:t>mein</a:t>
            </a:r>
            <a:r>
              <a:rPr lang="sk-SK" sz="2800" dirty="0" smtClean="0"/>
              <a:t> </a:t>
            </a:r>
            <a:r>
              <a:rPr lang="sk-SK" sz="2800" dirty="0" err="1" smtClean="0"/>
              <a:t>Vater</a:t>
            </a:r>
            <a:r>
              <a:rPr lang="sk-SK" sz="2800" dirty="0" smtClean="0"/>
              <a:t>.</a:t>
            </a:r>
            <a:r>
              <a:rPr lang="sk-SK" sz="3600" dirty="0" smtClean="0"/>
              <a:t/>
            </a:r>
            <a:br>
              <a:rPr lang="sk-SK" sz="3600" dirty="0" smtClean="0"/>
            </a:b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xmlns="" val="79691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3055867"/>
          </a:xfrm>
        </p:spPr>
        <p:txBody>
          <a:bodyPr/>
          <a:lstStyle/>
          <a:p>
            <a:r>
              <a:rPr lang="sk-SK" dirty="0" err="1" smtClean="0"/>
              <a:t>Mein</a:t>
            </a:r>
            <a:r>
              <a:rPr lang="sk-SK" dirty="0" smtClean="0"/>
              <a:t> </a:t>
            </a:r>
            <a:r>
              <a:rPr lang="sk-SK" dirty="0" err="1" smtClean="0"/>
              <a:t>zimmer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Ich habe hier</a:t>
            </a:r>
            <a:r>
              <a:rPr lang="de-DE" sz="2800" dirty="0" smtClean="0"/>
              <a:t> </a:t>
            </a:r>
            <a:r>
              <a:rPr lang="de-DE" sz="2800" dirty="0"/>
              <a:t>ein Bett, </a:t>
            </a:r>
            <a:r>
              <a:rPr lang="sk-SK" sz="2800" dirty="0" err="1" smtClean="0"/>
              <a:t>einen</a:t>
            </a:r>
            <a:r>
              <a:rPr lang="sk-SK" sz="2800" dirty="0" smtClean="0"/>
              <a:t> </a:t>
            </a:r>
            <a:r>
              <a:rPr lang="de-DE" sz="2800" dirty="0" smtClean="0"/>
              <a:t>Kleiderschrank</a:t>
            </a:r>
            <a:r>
              <a:rPr lang="de-DE" sz="2800" dirty="0"/>
              <a:t>, </a:t>
            </a:r>
            <a:r>
              <a:rPr lang="sk-SK" sz="2800" dirty="0" err="1" smtClean="0"/>
              <a:t>einen</a:t>
            </a:r>
            <a:r>
              <a:rPr lang="sk-SK" sz="2800" dirty="0" smtClean="0"/>
              <a:t> </a:t>
            </a:r>
            <a:r>
              <a:rPr lang="de-DE" sz="2800" dirty="0" smtClean="0"/>
              <a:t>Schreibtisch</a:t>
            </a:r>
            <a:r>
              <a:rPr lang="de-DE" sz="2800" dirty="0"/>
              <a:t>, </a:t>
            </a:r>
            <a:r>
              <a:rPr lang="sk-SK" sz="2800" dirty="0" err="1" smtClean="0"/>
              <a:t>einen</a:t>
            </a:r>
            <a:r>
              <a:rPr lang="sk-SK" sz="2800" dirty="0" smtClean="0"/>
              <a:t> </a:t>
            </a:r>
            <a:r>
              <a:rPr lang="de-DE" sz="2800" dirty="0" smtClean="0"/>
              <a:t>Stuhl</a:t>
            </a:r>
            <a:r>
              <a:rPr lang="de-DE" sz="2800" dirty="0"/>
              <a:t>, </a:t>
            </a:r>
            <a:r>
              <a:rPr lang="sk-SK" sz="2800" dirty="0" err="1" smtClean="0"/>
              <a:t>einen</a:t>
            </a:r>
            <a:r>
              <a:rPr lang="sk-SK" sz="2800" dirty="0" smtClean="0"/>
              <a:t> </a:t>
            </a:r>
            <a:r>
              <a:rPr lang="de-DE" sz="2800" dirty="0" smtClean="0"/>
              <a:t>Computer</a:t>
            </a:r>
            <a:r>
              <a:rPr lang="de-DE" sz="2800" dirty="0"/>
              <a:t>, </a:t>
            </a:r>
            <a:r>
              <a:rPr lang="de-DE" sz="2800" dirty="0" smtClean="0"/>
              <a:t>zwei </a:t>
            </a:r>
            <a:r>
              <a:rPr lang="de-DE" sz="2800" dirty="0"/>
              <a:t>Regale, drei Kommoden und </a:t>
            </a:r>
            <a:r>
              <a:rPr lang="de-DE" sz="2800" dirty="0" smtClean="0"/>
              <a:t>mein</a:t>
            </a:r>
            <a:r>
              <a:rPr lang="sk-SK" sz="2800" dirty="0" smtClean="0"/>
              <a:t>en</a:t>
            </a:r>
            <a:r>
              <a:rPr lang="de-DE" sz="2800" dirty="0" smtClean="0"/>
              <a:t> </a:t>
            </a:r>
            <a:r>
              <a:rPr lang="sk-SK" sz="2800" dirty="0" smtClean="0"/>
              <a:t>H</a:t>
            </a:r>
            <a:r>
              <a:rPr lang="de-DE" sz="2800" dirty="0" err="1" smtClean="0"/>
              <a:t>amster</a:t>
            </a:r>
            <a:r>
              <a:rPr lang="sk-SK" sz="2800" dirty="0" smtClean="0"/>
              <a:t>...</a:t>
            </a:r>
            <a:endParaRPr lang="sk-SK" sz="28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37953" y="3734686"/>
            <a:ext cx="4720856" cy="265548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372882" y="3653613"/>
            <a:ext cx="5009116" cy="281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39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1048767"/>
            <a:ext cx="10571998" cy="2746774"/>
          </a:xfrm>
        </p:spPr>
        <p:txBody>
          <a:bodyPr/>
          <a:lstStyle/>
          <a:p>
            <a:r>
              <a:rPr lang="sk-SK" dirty="0" err="1" smtClean="0"/>
              <a:t>Unser</a:t>
            </a:r>
            <a:r>
              <a:rPr lang="sk-SK" dirty="0" smtClean="0"/>
              <a:t> </a:t>
            </a:r>
            <a:r>
              <a:rPr lang="sk-SK" dirty="0" err="1" smtClean="0"/>
              <a:t>Wohnzimmer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Hier </a:t>
            </a:r>
            <a:r>
              <a:rPr lang="sk-SK" sz="2800" dirty="0" err="1" smtClean="0"/>
              <a:t>ist</a:t>
            </a:r>
            <a:r>
              <a:rPr lang="de-DE" sz="2800" dirty="0" smtClean="0"/>
              <a:t> ein </a:t>
            </a:r>
            <a:r>
              <a:rPr lang="de-DE" sz="2800" dirty="0"/>
              <a:t>Fernseher, eine große Couch, </a:t>
            </a:r>
            <a:r>
              <a:rPr lang="sk-SK" sz="2800" dirty="0" err="1" smtClean="0"/>
              <a:t>ein</a:t>
            </a:r>
            <a:r>
              <a:rPr lang="sk-SK" sz="2800" dirty="0" smtClean="0"/>
              <a:t> </a:t>
            </a:r>
            <a:r>
              <a:rPr lang="de-DE" sz="2800" dirty="0" smtClean="0"/>
              <a:t>Regal</a:t>
            </a:r>
            <a:r>
              <a:rPr lang="de-DE" sz="2800" dirty="0"/>
              <a:t>, </a:t>
            </a:r>
            <a:r>
              <a:rPr lang="sk-SK" sz="2800" dirty="0" err="1" smtClean="0"/>
              <a:t>ein</a:t>
            </a:r>
            <a:r>
              <a:rPr lang="sk-SK" sz="2800" dirty="0" smtClean="0"/>
              <a:t> </a:t>
            </a:r>
            <a:r>
              <a:rPr lang="de-DE" sz="2800" dirty="0" smtClean="0"/>
              <a:t>Kamin</a:t>
            </a:r>
            <a:r>
              <a:rPr lang="de-DE" sz="2800" dirty="0"/>
              <a:t>, </a:t>
            </a:r>
            <a:r>
              <a:rPr lang="sk-SK" sz="2800" dirty="0" err="1" smtClean="0"/>
              <a:t>eine</a:t>
            </a:r>
            <a:r>
              <a:rPr lang="sk-SK" sz="2800" dirty="0" smtClean="0"/>
              <a:t> </a:t>
            </a:r>
            <a:r>
              <a:rPr lang="de-DE" sz="2800" dirty="0" smtClean="0"/>
              <a:t>Kommode</a:t>
            </a:r>
            <a:r>
              <a:rPr lang="de-DE" sz="2800" dirty="0"/>
              <a:t>, </a:t>
            </a:r>
            <a:r>
              <a:rPr lang="sk-SK" sz="2800" dirty="0" err="1" smtClean="0"/>
              <a:t>ein</a:t>
            </a:r>
            <a:r>
              <a:rPr lang="sk-SK" sz="2800" dirty="0" smtClean="0"/>
              <a:t> </a:t>
            </a:r>
            <a:r>
              <a:rPr lang="de-DE" sz="2800" dirty="0" smtClean="0"/>
              <a:t>Tisch</a:t>
            </a:r>
            <a:r>
              <a:rPr lang="de-DE" sz="2800" dirty="0"/>
              <a:t>, </a:t>
            </a:r>
            <a:r>
              <a:rPr lang="sk-SK" sz="2800" dirty="0" err="1" smtClean="0"/>
              <a:t>ein</a:t>
            </a:r>
            <a:r>
              <a:rPr lang="sk-SK" sz="2800" dirty="0" smtClean="0"/>
              <a:t> </a:t>
            </a:r>
            <a:r>
              <a:rPr lang="de-DE" sz="2800" dirty="0" smtClean="0"/>
              <a:t>Blumentopf </a:t>
            </a:r>
            <a:r>
              <a:rPr lang="de-DE" sz="2800" dirty="0"/>
              <a:t>und </a:t>
            </a:r>
            <a:r>
              <a:rPr lang="sk-SK" sz="2800" dirty="0" err="1" smtClean="0"/>
              <a:t>ein</a:t>
            </a:r>
            <a:r>
              <a:rPr lang="sk-SK" sz="2800" dirty="0" smtClean="0"/>
              <a:t> </a:t>
            </a:r>
            <a:r>
              <a:rPr lang="de-DE" sz="2800" dirty="0" smtClean="0"/>
              <a:t>Teppich</a:t>
            </a:r>
            <a:r>
              <a:rPr lang="sk-SK" sz="2800" dirty="0" smtClean="0"/>
              <a:t>..</a:t>
            </a:r>
            <a:endParaRPr lang="sk-SK" sz="28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5781" y="3393160"/>
            <a:ext cx="5636217" cy="31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689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2836925"/>
          </a:xfrm>
        </p:spPr>
        <p:txBody>
          <a:bodyPr/>
          <a:lstStyle/>
          <a:p>
            <a:r>
              <a:rPr lang="sk-SK" dirty="0" err="1" smtClean="0"/>
              <a:t>Unsere</a:t>
            </a:r>
            <a:r>
              <a:rPr lang="sk-SK" dirty="0"/>
              <a:t> </a:t>
            </a:r>
            <a:r>
              <a:rPr lang="sk-SK" dirty="0" err="1" smtClean="0"/>
              <a:t>Küche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In der</a:t>
            </a:r>
            <a:r>
              <a:rPr lang="de-DE" sz="2800" dirty="0" smtClean="0"/>
              <a:t>Küche</a:t>
            </a:r>
            <a:r>
              <a:rPr lang="sk-SK" sz="2800" dirty="0" smtClean="0"/>
              <a:t> </a:t>
            </a:r>
            <a:r>
              <a:rPr lang="sk-SK" sz="2800" dirty="0" err="1" smtClean="0"/>
              <a:t>kann</a:t>
            </a:r>
            <a:r>
              <a:rPr lang="sk-SK" sz="2800" dirty="0" smtClean="0"/>
              <a:t> man </a:t>
            </a:r>
            <a:r>
              <a:rPr lang="sk-SK" sz="2800" dirty="0" err="1" smtClean="0"/>
              <a:t>einen</a:t>
            </a:r>
            <a:r>
              <a:rPr lang="de-DE" sz="2800" dirty="0" smtClean="0"/>
              <a:t> </a:t>
            </a:r>
            <a:r>
              <a:rPr lang="de-DE" sz="2800" dirty="0"/>
              <a:t>Backofen, Herd, Kühlschrank, </a:t>
            </a:r>
            <a:r>
              <a:rPr lang="sk-SK" sz="2800" dirty="0" smtClean="0"/>
              <a:t>2 </a:t>
            </a:r>
            <a:r>
              <a:rPr lang="de-DE" sz="2800" dirty="0" smtClean="0"/>
              <a:t>Schränke </a:t>
            </a:r>
            <a:r>
              <a:rPr lang="de-DE" sz="2800" dirty="0"/>
              <a:t>und </a:t>
            </a:r>
            <a:r>
              <a:rPr lang="sk-SK" sz="2800" dirty="0" err="1" smtClean="0"/>
              <a:t>einen</a:t>
            </a:r>
            <a:r>
              <a:rPr lang="sk-SK" sz="2800" dirty="0" smtClean="0"/>
              <a:t> </a:t>
            </a:r>
            <a:r>
              <a:rPr lang="sk-SK" sz="2800" dirty="0" err="1" smtClean="0"/>
              <a:t>roten</a:t>
            </a:r>
            <a:r>
              <a:rPr lang="sk-SK" sz="2800" dirty="0" smtClean="0"/>
              <a:t>  </a:t>
            </a:r>
            <a:r>
              <a:rPr lang="de-DE" sz="2800" dirty="0" err="1" smtClean="0"/>
              <a:t>Teppic</a:t>
            </a:r>
            <a:r>
              <a:rPr lang="sk-SK" sz="2800" dirty="0" smtClean="0"/>
              <a:t>h </a:t>
            </a:r>
            <a:r>
              <a:rPr lang="sk-SK" sz="2800" dirty="0" err="1" smtClean="0"/>
              <a:t>finden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5404" y="3465189"/>
            <a:ext cx="5132522" cy="288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7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21218" y="991674"/>
            <a:ext cx="11191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/>
              <a:t>Vielen Dank für Ihre Aufmerksamkeit 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xmlns="" val="3899181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ovenie kvó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TM03457503[[fn=Citácia]]</Template>
  <TotalTime>1552</TotalTime>
  <Words>25</Words>
  <Application>Microsoft Office PowerPoint</Application>
  <PresentationFormat>Vlastná</PresentationFormat>
  <Paragraphs>13</Paragraphs>
  <Slides>6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Stanovenie kvóty</vt:lpstr>
      <vt:lpstr>   Unsere wohnung</vt:lpstr>
      <vt:lpstr>Unsere Wohnung  Die Wohnung befindet sich auf Bernolákovastraße 634/23 in Nováky - es ist eine Stadt, es liegt bei Prievidza. Prievidza ist ein Bezirk.   Wie wohnen in der vierten Etage  und unsere Wohnung hat 4 Zimmer.  In der Wohnung sind wir drei:  Ich, meine Mutter, mein Vater. </vt:lpstr>
      <vt:lpstr>Mein zimmer   Ich habe hier ein Bett, einen Kleiderschrank, einen Schreibtisch, einen Stuhl, einen Computer, zwei Regale, drei Kommoden und meinen Hamster...</vt:lpstr>
      <vt:lpstr>Unser Wohnzimmer   Hier ist ein Fernseher, eine große Couch, ein Regal, ein Kamin, eine Kommode, ein Tisch, ein Blumentopf und ein Teppich..</vt:lpstr>
      <vt:lpstr>Unsere Küche  In derKüche kann man einen Backofen, Herd, Kühlschrank, 2 Schränke und einen roten  Teppich finden.</vt:lpstr>
      <vt:lpstr>Snímka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Unsere wohnung</dc:title>
  <dc:creator>nikolka</dc:creator>
  <cp:lastModifiedBy>PK_Sj</cp:lastModifiedBy>
  <cp:revision>13</cp:revision>
  <dcterms:created xsi:type="dcterms:W3CDTF">2019-03-25T17:20:35Z</dcterms:created>
  <dcterms:modified xsi:type="dcterms:W3CDTF">2019-04-02T09:58:56Z</dcterms:modified>
</cp:coreProperties>
</file>